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ink/ink3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256" r:id="rId2"/>
    <p:sldId id="268" r:id="rId3"/>
    <p:sldId id="293" r:id="rId4"/>
    <p:sldId id="294" r:id="rId5"/>
    <p:sldId id="257" r:id="rId6"/>
    <p:sldId id="260" r:id="rId7"/>
    <p:sldId id="259" r:id="rId8"/>
    <p:sldId id="295" r:id="rId9"/>
    <p:sldId id="265" r:id="rId10"/>
    <p:sldId id="264" r:id="rId11"/>
    <p:sldId id="263" r:id="rId12"/>
    <p:sldId id="262" r:id="rId13"/>
    <p:sldId id="267" r:id="rId14"/>
    <p:sldId id="269" r:id="rId15"/>
    <p:sldId id="271" r:id="rId16"/>
    <p:sldId id="272" r:id="rId17"/>
    <p:sldId id="274" r:id="rId18"/>
    <p:sldId id="275" r:id="rId19"/>
    <p:sldId id="296" r:id="rId20"/>
    <p:sldId id="276" r:id="rId21"/>
    <p:sldId id="277" r:id="rId22"/>
    <p:sldId id="278" r:id="rId23"/>
    <p:sldId id="298" r:id="rId24"/>
    <p:sldId id="279" r:id="rId25"/>
    <p:sldId id="283" r:id="rId26"/>
    <p:sldId id="284" r:id="rId27"/>
    <p:sldId id="281" r:id="rId28"/>
    <p:sldId id="282" r:id="rId29"/>
    <p:sldId id="285" r:id="rId30"/>
    <p:sldId id="286" r:id="rId31"/>
    <p:sldId id="287" r:id="rId32"/>
    <p:sldId id="289" r:id="rId33"/>
    <p:sldId id="288" r:id="rId34"/>
    <p:sldId id="292" r:id="rId35"/>
    <p:sldId id="291" r:id="rId36"/>
    <p:sldId id="290" r:id="rId37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536"/>
    <a:srgbClr val="F8F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29" autoAdjust="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22993-F7B0-4383-A4FF-CC47694001B5}" type="doc">
      <dgm:prSet loTypeId="urn:microsoft.com/office/officeart/2005/8/layout/hierarchy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8738F8C8-5955-43FF-8FE0-6D33623A6D62}">
      <dgm:prSet phldrT="[Szöveg]"/>
      <dgm:spPr/>
      <dgm:t>
        <a:bodyPr/>
        <a:lstStyle/>
        <a:p>
          <a:r>
            <a:rPr lang="hu-HU" dirty="0" smtClean="0"/>
            <a:t>BME</a:t>
          </a:r>
          <a:endParaRPr lang="hu-HU" dirty="0"/>
        </a:p>
      </dgm:t>
    </dgm:pt>
    <dgm:pt modelId="{F0FF22C8-90AF-47C1-80F7-89395A26505D}" type="parTrans" cxnId="{79CBFBC4-E4BC-4D6E-BDCA-A869A9DC71BF}">
      <dgm:prSet/>
      <dgm:spPr/>
      <dgm:t>
        <a:bodyPr/>
        <a:lstStyle/>
        <a:p>
          <a:endParaRPr lang="hu-HU"/>
        </a:p>
      </dgm:t>
    </dgm:pt>
    <dgm:pt modelId="{14004033-8C0D-4A82-BE52-4A1C1484EA7F}" type="sibTrans" cxnId="{79CBFBC4-E4BC-4D6E-BDCA-A869A9DC71BF}">
      <dgm:prSet/>
      <dgm:spPr/>
      <dgm:t>
        <a:bodyPr/>
        <a:lstStyle/>
        <a:p>
          <a:endParaRPr lang="hu-HU"/>
        </a:p>
      </dgm:t>
    </dgm:pt>
    <dgm:pt modelId="{54AEC756-EC6E-4FC7-9893-9A3510BA8F8B}">
      <dgm:prSet phldrT="[Szöveg]"/>
      <dgm:spPr/>
      <dgm:t>
        <a:bodyPr/>
        <a:lstStyle/>
        <a:p>
          <a:r>
            <a:rPr lang="hu-HU" dirty="0" smtClean="0"/>
            <a:t>VIK</a:t>
          </a:r>
          <a:endParaRPr lang="hu-HU" dirty="0"/>
        </a:p>
      </dgm:t>
    </dgm:pt>
    <dgm:pt modelId="{4573989C-9393-4097-A3D9-54B050FFA43F}" type="parTrans" cxnId="{52AEE4A5-61E1-4F6E-9870-AFF83C100808}">
      <dgm:prSet/>
      <dgm:spPr/>
      <dgm:t>
        <a:bodyPr/>
        <a:lstStyle/>
        <a:p>
          <a:endParaRPr lang="hu-HU"/>
        </a:p>
      </dgm:t>
    </dgm:pt>
    <dgm:pt modelId="{1C340C36-6C9B-4B63-A1EC-4B2E3EEEA510}" type="sibTrans" cxnId="{52AEE4A5-61E1-4F6E-9870-AFF83C100808}">
      <dgm:prSet/>
      <dgm:spPr/>
      <dgm:t>
        <a:bodyPr/>
        <a:lstStyle/>
        <a:p>
          <a:endParaRPr lang="hu-HU"/>
        </a:p>
      </dgm:t>
    </dgm:pt>
    <dgm:pt modelId="{7A8FC15B-99F6-4781-A136-B63EF045ECBA}">
      <dgm:prSet phldrT="[Szöveg]"/>
      <dgm:spPr/>
      <dgm:t>
        <a:bodyPr/>
        <a:lstStyle/>
        <a:p>
          <a:r>
            <a:rPr lang="hu-HU" dirty="0" smtClean="0"/>
            <a:t>SZIT</a:t>
          </a:r>
          <a:endParaRPr lang="hu-HU" dirty="0"/>
        </a:p>
      </dgm:t>
    </dgm:pt>
    <dgm:pt modelId="{76B0644F-9600-443C-9F6F-396B0DE742E9}" type="parTrans" cxnId="{99DC4DC5-4F90-408A-8187-E817C63A471C}">
      <dgm:prSet/>
      <dgm:spPr/>
      <dgm:t>
        <a:bodyPr/>
        <a:lstStyle/>
        <a:p>
          <a:endParaRPr lang="hu-HU"/>
        </a:p>
      </dgm:t>
    </dgm:pt>
    <dgm:pt modelId="{17AB77F1-82B5-47D8-A7E3-A2BECA75107B}" type="sibTrans" cxnId="{99DC4DC5-4F90-408A-8187-E817C63A471C}">
      <dgm:prSet/>
      <dgm:spPr/>
      <dgm:t>
        <a:bodyPr/>
        <a:lstStyle/>
        <a:p>
          <a:endParaRPr lang="hu-HU"/>
        </a:p>
      </dgm:t>
    </dgm:pt>
    <dgm:pt modelId="{48B6F4FE-D4CB-498A-BEFC-C6D9F0A07746}">
      <dgm:prSet phldrT="[Szöveg]"/>
      <dgm:spPr/>
      <dgm:t>
        <a:bodyPr/>
        <a:lstStyle/>
        <a:p>
          <a:r>
            <a:rPr lang="hu-HU" dirty="0" smtClean="0"/>
            <a:t>MIT </a:t>
          </a:r>
          <a:endParaRPr lang="hu-HU" dirty="0"/>
        </a:p>
      </dgm:t>
    </dgm:pt>
    <dgm:pt modelId="{81CDB8C1-C2A7-4137-8B8B-8816BD969610}" type="parTrans" cxnId="{D014BDCB-CCAA-4F29-A03C-F31A80014195}">
      <dgm:prSet/>
      <dgm:spPr/>
      <dgm:t>
        <a:bodyPr/>
        <a:lstStyle/>
        <a:p>
          <a:endParaRPr lang="hu-HU"/>
        </a:p>
      </dgm:t>
    </dgm:pt>
    <dgm:pt modelId="{2ED7BF94-4429-48AA-B32E-1EC78E59869D}" type="sibTrans" cxnId="{D014BDCB-CCAA-4F29-A03C-F31A80014195}">
      <dgm:prSet/>
      <dgm:spPr/>
      <dgm:t>
        <a:bodyPr/>
        <a:lstStyle/>
        <a:p>
          <a:endParaRPr lang="hu-HU"/>
        </a:p>
      </dgm:t>
    </dgm:pt>
    <dgm:pt modelId="{2C9CACD1-26E9-469D-AC8D-813F2FD4184A}">
      <dgm:prSet phldrT="[Szöveg]"/>
      <dgm:spPr/>
      <dgm:t>
        <a:bodyPr/>
        <a:lstStyle/>
        <a:p>
          <a:r>
            <a:rPr lang="hu-HU" dirty="0" smtClean="0"/>
            <a:t>EMK</a:t>
          </a:r>
          <a:endParaRPr lang="hu-HU" dirty="0"/>
        </a:p>
      </dgm:t>
    </dgm:pt>
    <dgm:pt modelId="{DE9B6A65-B951-43EE-BC53-634962B5CEF3}" type="parTrans" cxnId="{B565D66A-CA09-4FEC-B6A1-7918105D3E0B}">
      <dgm:prSet/>
      <dgm:spPr/>
      <dgm:t>
        <a:bodyPr/>
        <a:lstStyle/>
        <a:p>
          <a:endParaRPr lang="hu-HU"/>
        </a:p>
      </dgm:t>
    </dgm:pt>
    <dgm:pt modelId="{DDCC0D94-011A-43BB-A886-AC88093E76B7}" type="sibTrans" cxnId="{B565D66A-CA09-4FEC-B6A1-7918105D3E0B}">
      <dgm:prSet/>
      <dgm:spPr/>
      <dgm:t>
        <a:bodyPr/>
        <a:lstStyle/>
        <a:p>
          <a:endParaRPr lang="hu-HU"/>
        </a:p>
      </dgm:t>
    </dgm:pt>
    <dgm:pt modelId="{18D50FB2-509D-4C4C-AE24-D852414B2F68}">
      <dgm:prSet phldrT="[Szöveg]"/>
      <dgm:spPr/>
      <dgm:t>
        <a:bodyPr/>
        <a:lstStyle/>
        <a:p>
          <a:r>
            <a:rPr lang="hu-HU" dirty="0" smtClean="0"/>
            <a:t>GTT</a:t>
          </a:r>
          <a:endParaRPr lang="hu-HU" dirty="0"/>
        </a:p>
      </dgm:t>
    </dgm:pt>
    <dgm:pt modelId="{A951D7DE-0378-4F36-A0C8-C4B1721A4D6E}" type="parTrans" cxnId="{9985A34A-7B30-4454-B41A-ED7D7E69E789}">
      <dgm:prSet/>
      <dgm:spPr/>
      <dgm:t>
        <a:bodyPr/>
        <a:lstStyle/>
        <a:p>
          <a:endParaRPr lang="hu-HU"/>
        </a:p>
      </dgm:t>
    </dgm:pt>
    <dgm:pt modelId="{E98309B4-F6EA-4B21-BDB6-702089D34D74}" type="sibTrans" cxnId="{9985A34A-7B30-4454-B41A-ED7D7E69E789}">
      <dgm:prSet/>
      <dgm:spPr/>
      <dgm:t>
        <a:bodyPr/>
        <a:lstStyle/>
        <a:p>
          <a:endParaRPr lang="hu-HU"/>
        </a:p>
      </dgm:t>
    </dgm:pt>
    <dgm:pt modelId="{63296D4A-23DC-4F3F-ABF1-14720E0C77B6}">
      <dgm:prSet phldrT="[Szöveg]"/>
      <dgm:spPr/>
      <dgm:t>
        <a:bodyPr/>
        <a:lstStyle/>
        <a:p>
          <a:r>
            <a:rPr lang="hu-HU" dirty="0" smtClean="0"/>
            <a:t>…</a:t>
          </a:r>
          <a:endParaRPr lang="hu-HU" dirty="0"/>
        </a:p>
      </dgm:t>
    </dgm:pt>
    <dgm:pt modelId="{65E40F5A-DA96-4125-88EA-8A83952CE4AC}" type="parTrans" cxnId="{D952D04A-FB3E-48A9-947D-634AF8AF58F7}">
      <dgm:prSet/>
      <dgm:spPr/>
      <dgm:t>
        <a:bodyPr/>
        <a:lstStyle/>
        <a:p>
          <a:endParaRPr lang="hu-HU"/>
        </a:p>
      </dgm:t>
    </dgm:pt>
    <dgm:pt modelId="{E635AC01-7DA6-4493-85C9-F42A2D2AAF73}" type="sibTrans" cxnId="{D952D04A-FB3E-48A9-947D-634AF8AF58F7}">
      <dgm:prSet/>
      <dgm:spPr/>
      <dgm:t>
        <a:bodyPr/>
        <a:lstStyle/>
        <a:p>
          <a:endParaRPr lang="hu-HU"/>
        </a:p>
      </dgm:t>
    </dgm:pt>
    <dgm:pt modelId="{D1EEF0B9-B465-4033-A23C-55D3C33694E0}">
      <dgm:prSet phldrT="[Szöveg]"/>
      <dgm:spPr/>
      <dgm:t>
        <a:bodyPr/>
        <a:lstStyle/>
        <a:p>
          <a:r>
            <a:rPr lang="hu-HU" dirty="0" smtClean="0"/>
            <a:t>…</a:t>
          </a:r>
          <a:endParaRPr lang="hu-HU" dirty="0"/>
        </a:p>
      </dgm:t>
    </dgm:pt>
    <dgm:pt modelId="{1A4536D8-946D-4818-8E5D-53A9B623A13F}" type="parTrans" cxnId="{03F4CADD-C391-4BED-BEC7-2C6F4EA77E57}">
      <dgm:prSet/>
      <dgm:spPr/>
      <dgm:t>
        <a:bodyPr/>
        <a:lstStyle/>
        <a:p>
          <a:endParaRPr lang="hu-HU"/>
        </a:p>
      </dgm:t>
    </dgm:pt>
    <dgm:pt modelId="{4A3B05D1-4AE6-4F3D-83E4-A612C751C9AF}" type="sibTrans" cxnId="{03F4CADD-C391-4BED-BEC7-2C6F4EA77E57}">
      <dgm:prSet/>
      <dgm:spPr/>
      <dgm:t>
        <a:bodyPr/>
        <a:lstStyle/>
        <a:p>
          <a:endParaRPr lang="hu-HU"/>
        </a:p>
      </dgm:t>
    </dgm:pt>
    <dgm:pt modelId="{29734E5B-9036-448F-999F-F28D80CCA23D}">
      <dgm:prSet phldrT="[Szöveg]"/>
      <dgm:spPr/>
      <dgm:t>
        <a:bodyPr/>
        <a:lstStyle/>
        <a:p>
          <a:r>
            <a:rPr lang="hu-HU" dirty="0" smtClean="0"/>
            <a:t>…</a:t>
          </a:r>
          <a:endParaRPr lang="hu-HU" dirty="0"/>
        </a:p>
      </dgm:t>
    </dgm:pt>
    <dgm:pt modelId="{338BD8AF-C136-4EDF-8D6B-E27B32A5285F}" type="sibTrans" cxnId="{A116B96A-F27F-4141-865B-68BC8B9DB78A}">
      <dgm:prSet/>
      <dgm:spPr/>
      <dgm:t>
        <a:bodyPr/>
        <a:lstStyle/>
        <a:p>
          <a:endParaRPr lang="hu-HU"/>
        </a:p>
      </dgm:t>
    </dgm:pt>
    <dgm:pt modelId="{C5AF2828-6D97-4CD3-A62E-6DFCCBA3976C}" type="parTrans" cxnId="{A116B96A-F27F-4141-865B-68BC8B9DB78A}">
      <dgm:prSet/>
      <dgm:spPr/>
      <dgm:t>
        <a:bodyPr/>
        <a:lstStyle/>
        <a:p>
          <a:endParaRPr lang="hu-HU"/>
        </a:p>
      </dgm:t>
    </dgm:pt>
    <dgm:pt modelId="{32585BE2-4F94-4DEF-BC7E-23C169B64D4F}" type="pres">
      <dgm:prSet presAssocID="{E4922993-F7B0-4383-A4FF-CC47694001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B422BABB-EB8C-49F4-8F84-446813873F89}" type="pres">
      <dgm:prSet presAssocID="{8738F8C8-5955-43FF-8FE0-6D33623A6D62}" presName="hierRoot1" presStyleCnt="0"/>
      <dgm:spPr/>
    </dgm:pt>
    <dgm:pt modelId="{482E6F53-16BF-482F-8D9A-0AAE4E9B6EE7}" type="pres">
      <dgm:prSet presAssocID="{8738F8C8-5955-43FF-8FE0-6D33623A6D62}" presName="composite" presStyleCnt="0"/>
      <dgm:spPr/>
    </dgm:pt>
    <dgm:pt modelId="{DCF44E0E-6977-4349-B56A-226075E4FCCA}" type="pres">
      <dgm:prSet presAssocID="{8738F8C8-5955-43FF-8FE0-6D33623A6D62}" presName="background" presStyleLbl="node0" presStyleIdx="0" presStyleCnt="1"/>
      <dgm:spPr/>
    </dgm:pt>
    <dgm:pt modelId="{AE6254F0-E303-47D6-8C60-4EDF4A189CFF}" type="pres">
      <dgm:prSet presAssocID="{8738F8C8-5955-43FF-8FE0-6D33623A6D62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8A89D58-616F-4650-91DB-D0F5AD0728CB}" type="pres">
      <dgm:prSet presAssocID="{8738F8C8-5955-43FF-8FE0-6D33623A6D62}" presName="hierChild2" presStyleCnt="0"/>
      <dgm:spPr/>
    </dgm:pt>
    <dgm:pt modelId="{93D3CC39-7163-422E-802F-BF9A3B45B72D}" type="pres">
      <dgm:prSet presAssocID="{4573989C-9393-4097-A3D9-54B050FFA43F}" presName="Name10" presStyleLbl="parChTrans1D2" presStyleIdx="0" presStyleCnt="3"/>
      <dgm:spPr/>
      <dgm:t>
        <a:bodyPr/>
        <a:lstStyle/>
        <a:p>
          <a:endParaRPr lang="hu-HU"/>
        </a:p>
      </dgm:t>
    </dgm:pt>
    <dgm:pt modelId="{0E5945CA-DB38-4889-A358-C9EF01D7E706}" type="pres">
      <dgm:prSet presAssocID="{54AEC756-EC6E-4FC7-9893-9A3510BA8F8B}" presName="hierRoot2" presStyleCnt="0"/>
      <dgm:spPr/>
    </dgm:pt>
    <dgm:pt modelId="{B5D86142-E0C0-429A-9AD1-CCE4181026C7}" type="pres">
      <dgm:prSet presAssocID="{54AEC756-EC6E-4FC7-9893-9A3510BA8F8B}" presName="composite2" presStyleCnt="0"/>
      <dgm:spPr/>
    </dgm:pt>
    <dgm:pt modelId="{B860C75F-C6A1-48D4-B331-1720C07C066F}" type="pres">
      <dgm:prSet presAssocID="{54AEC756-EC6E-4FC7-9893-9A3510BA8F8B}" presName="background2" presStyleLbl="node2" presStyleIdx="0" presStyleCnt="3"/>
      <dgm:spPr/>
    </dgm:pt>
    <dgm:pt modelId="{C4FEC664-7E29-4760-9D1A-642C1C9720BE}" type="pres">
      <dgm:prSet presAssocID="{54AEC756-EC6E-4FC7-9893-9A3510BA8F8B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52291EE-E054-4991-ACBE-A30B67D5E2EF}" type="pres">
      <dgm:prSet presAssocID="{54AEC756-EC6E-4FC7-9893-9A3510BA8F8B}" presName="hierChild3" presStyleCnt="0"/>
      <dgm:spPr/>
    </dgm:pt>
    <dgm:pt modelId="{6A3A87C0-574F-430D-BEA5-8A5C9BF10A7B}" type="pres">
      <dgm:prSet presAssocID="{76B0644F-9600-443C-9F6F-396B0DE742E9}" presName="Name17" presStyleLbl="parChTrans1D3" presStyleIdx="0" presStyleCnt="5"/>
      <dgm:spPr/>
      <dgm:t>
        <a:bodyPr/>
        <a:lstStyle/>
        <a:p>
          <a:endParaRPr lang="hu-HU"/>
        </a:p>
      </dgm:t>
    </dgm:pt>
    <dgm:pt modelId="{10C9279D-FF00-4E81-B64F-256C7197E19C}" type="pres">
      <dgm:prSet presAssocID="{7A8FC15B-99F6-4781-A136-B63EF045ECBA}" presName="hierRoot3" presStyleCnt="0"/>
      <dgm:spPr/>
    </dgm:pt>
    <dgm:pt modelId="{670FB64D-A895-492F-8883-FB01356ACA25}" type="pres">
      <dgm:prSet presAssocID="{7A8FC15B-99F6-4781-A136-B63EF045ECBA}" presName="composite3" presStyleCnt="0"/>
      <dgm:spPr/>
    </dgm:pt>
    <dgm:pt modelId="{25569E3D-9131-49F2-8A24-4576FDC635F0}" type="pres">
      <dgm:prSet presAssocID="{7A8FC15B-99F6-4781-A136-B63EF045ECBA}" presName="background3" presStyleLbl="node3" presStyleIdx="0" presStyleCnt="5"/>
      <dgm:spPr/>
    </dgm:pt>
    <dgm:pt modelId="{2BE52893-F63E-4860-A2BC-04D89C475B8E}" type="pres">
      <dgm:prSet presAssocID="{7A8FC15B-99F6-4781-A136-B63EF045ECBA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890CFC5-F9B3-4AE1-A990-C6BD3E482F61}" type="pres">
      <dgm:prSet presAssocID="{7A8FC15B-99F6-4781-A136-B63EF045ECBA}" presName="hierChild4" presStyleCnt="0"/>
      <dgm:spPr/>
    </dgm:pt>
    <dgm:pt modelId="{827C0D04-8740-4370-B49B-84CB367C6F99}" type="pres">
      <dgm:prSet presAssocID="{1A4536D8-946D-4818-8E5D-53A9B623A13F}" presName="Name17" presStyleLbl="parChTrans1D3" presStyleIdx="1" presStyleCnt="5"/>
      <dgm:spPr/>
      <dgm:t>
        <a:bodyPr/>
        <a:lstStyle/>
        <a:p>
          <a:endParaRPr lang="hu-HU"/>
        </a:p>
      </dgm:t>
    </dgm:pt>
    <dgm:pt modelId="{FC8ECE87-1BDF-4706-8FEA-BEDAAD319565}" type="pres">
      <dgm:prSet presAssocID="{D1EEF0B9-B465-4033-A23C-55D3C33694E0}" presName="hierRoot3" presStyleCnt="0"/>
      <dgm:spPr/>
    </dgm:pt>
    <dgm:pt modelId="{92F0DB94-16CE-4D24-A992-20930BAAF039}" type="pres">
      <dgm:prSet presAssocID="{D1EEF0B9-B465-4033-A23C-55D3C33694E0}" presName="composite3" presStyleCnt="0"/>
      <dgm:spPr/>
    </dgm:pt>
    <dgm:pt modelId="{0C0F142D-CC5F-41CB-AAD4-DA545866AADA}" type="pres">
      <dgm:prSet presAssocID="{D1EEF0B9-B465-4033-A23C-55D3C33694E0}" presName="background3" presStyleLbl="node3" presStyleIdx="1" presStyleCnt="5"/>
      <dgm:spPr/>
    </dgm:pt>
    <dgm:pt modelId="{600EECCB-45D1-42A2-8741-A66221608175}" type="pres">
      <dgm:prSet presAssocID="{D1EEF0B9-B465-4033-A23C-55D3C33694E0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0D7DC29-DDEA-4181-98A6-6DFBF71BA4FA}" type="pres">
      <dgm:prSet presAssocID="{D1EEF0B9-B465-4033-A23C-55D3C33694E0}" presName="hierChild4" presStyleCnt="0"/>
      <dgm:spPr/>
    </dgm:pt>
    <dgm:pt modelId="{BE377863-36B6-4907-9CA8-8BE6D305AB9F}" type="pres">
      <dgm:prSet presAssocID="{81CDB8C1-C2A7-4137-8B8B-8816BD969610}" presName="Name17" presStyleLbl="parChTrans1D3" presStyleIdx="2" presStyleCnt="5"/>
      <dgm:spPr/>
      <dgm:t>
        <a:bodyPr/>
        <a:lstStyle/>
        <a:p>
          <a:endParaRPr lang="hu-HU"/>
        </a:p>
      </dgm:t>
    </dgm:pt>
    <dgm:pt modelId="{91881C61-12D7-4900-8A80-96EAEC40E615}" type="pres">
      <dgm:prSet presAssocID="{48B6F4FE-D4CB-498A-BEFC-C6D9F0A07746}" presName="hierRoot3" presStyleCnt="0"/>
      <dgm:spPr/>
    </dgm:pt>
    <dgm:pt modelId="{5C4FCB90-47C3-4F4E-B292-AAE393FD1EB1}" type="pres">
      <dgm:prSet presAssocID="{48B6F4FE-D4CB-498A-BEFC-C6D9F0A07746}" presName="composite3" presStyleCnt="0"/>
      <dgm:spPr/>
    </dgm:pt>
    <dgm:pt modelId="{17393A40-6441-405C-9C9B-2F0CBC17E09C}" type="pres">
      <dgm:prSet presAssocID="{48B6F4FE-D4CB-498A-BEFC-C6D9F0A07746}" presName="background3" presStyleLbl="node3" presStyleIdx="2" presStyleCnt="5"/>
      <dgm:spPr/>
    </dgm:pt>
    <dgm:pt modelId="{B32AB573-F2FF-4160-B61E-836260D2BAC3}" type="pres">
      <dgm:prSet presAssocID="{48B6F4FE-D4CB-498A-BEFC-C6D9F0A07746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2CD02BE-7834-4288-AC44-0E20DE21231F}" type="pres">
      <dgm:prSet presAssocID="{48B6F4FE-D4CB-498A-BEFC-C6D9F0A07746}" presName="hierChild4" presStyleCnt="0"/>
      <dgm:spPr/>
    </dgm:pt>
    <dgm:pt modelId="{E5E31848-F4BD-4F41-905C-D2C1ECE6F83E}" type="pres">
      <dgm:prSet presAssocID="{C5AF2828-6D97-4CD3-A62E-6DFCCBA3976C}" presName="Name10" presStyleLbl="parChTrans1D2" presStyleIdx="1" presStyleCnt="3"/>
      <dgm:spPr/>
      <dgm:t>
        <a:bodyPr/>
        <a:lstStyle/>
        <a:p>
          <a:endParaRPr lang="hu-HU"/>
        </a:p>
      </dgm:t>
    </dgm:pt>
    <dgm:pt modelId="{8D7689C4-5DB3-4599-94E4-3C2799759336}" type="pres">
      <dgm:prSet presAssocID="{29734E5B-9036-448F-999F-F28D80CCA23D}" presName="hierRoot2" presStyleCnt="0"/>
      <dgm:spPr/>
    </dgm:pt>
    <dgm:pt modelId="{E06015F8-73DF-4801-8FD1-105943111D04}" type="pres">
      <dgm:prSet presAssocID="{29734E5B-9036-448F-999F-F28D80CCA23D}" presName="composite2" presStyleCnt="0"/>
      <dgm:spPr/>
    </dgm:pt>
    <dgm:pt modelId="{AD8848EA-4BA4-454A-AACC-E4F8F4C8DCBB}" type="pres">
      <dgm:prSet presAssocID="{29734E5B-9036-448F-999F-F28D80CCA23D}" presName="background2" presStyleLbl="node2" presStyleIdx="1" presStyleCnt="3"/>
      <dgm:spPr/>
    </dgm:pt>
    <dgm:pt modelId="{3617D6D0-3F88-441A-8770-F93E0959956A}" type="pres">
      <dgm:prSet presAssocID="{29734E5B-9036-448F-999F-F28D80CCA23D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3E89D43-5259-4DB7-8293-17258692C964}" type="pres">
      <dgm:prSet presAssocID="{29734E5B-9036-448F-999F-F28D80CCA23D}" presName="hierChild3" presStyleCnt="0"/>
      <dgm:spPr/>
    </dgm:pt>
    <dgm:pt modelId="{0278B415-0319-489F-A9DA-E289287079E0}" type="pres">
      <dgm:prSet presAssocID="{DE9B6A65-B951-43EE-BC53-634962B5CEF3}" presName="Name10" presStyleLbl="parChTrans1D2" presStyleIdx="2" presStyleCnt="3"/>
      <dgm:spPr/>
      <dgm:t>
        <a:bodyPr/>
        <a:lstStyle/>
        <a:p>
          <a:endParaRPr lang="hu-HU"/>
        </a:p>
      </dgm:t>
    </dgm:pt>
    <dgm:pt modelId="{1E18A91E-4182-4A52-8F7F-5F57311D0BBC}" type="pres">
      <dgm:prSet presAssocID="{2C9CACD1-26E9-469D-AC8D-813F2FD4184A}" presName="hierRoot2" presStyleCnt="0"/>
      <dgm:spPr/>
    </dgm:pt>
    <dgm:pt modelId="{C91B59A4-6F18-4390-B8B9-689ED6F3B36E}" type="pres">
      <dgm:prSet presAssocID="{2C9CACD1-26E9-469D-AC8D-813F2FD4184A}" presName="composite2" presStyleCnt="0"/>
      <dgm:spPr/>
    </dgm:pt>
    <dgm:pt modelId="{E92BF281-0CEC-44F8-ADCD-1CE8630E9843}" type="pres">
      <dgm:prSet presAssocID="{2C9CACD1-26E9-469D-AC8D-813F2FD4184A}" presName="background2" presStyleLbl="node2" presStyleIdx="2" presStyleCnt="3"/>
      <dgm:spPr/>
    </dgm:pt>
    <dgm:pt modelId="{14E79376-95D7-4CE8-A454-57B2D14EEB6F}" type="pres">
      <dgm:prSet presAssocID="{2C9CACD1-26E9-469D-AC8D-813F2FD4184A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2A1AA71-6FA2-41E7-83D9-18F8BBBD3B15}" type="pres">
      <dgm:prSet presAssocID="{2C9CACD1-26E9-469D-AC8D-813F2FD4184A}" presName="hierChild3" presStyleCnt="0"/>
      <dgm:spPr/>
    </dgm:pt>
    <dgm:pt modelId="{14052A7C-0EFB-44BD-BE43-123F69172FA2}" type="pres">
      <dgm:prSet presAssocID="{A951D7DE-0378-4F36-A0C8-C4B1721A4D6E}" presName="Name17" presStyleLbl="parChTrans1D3" presStyleIdx="3" presStyleCnt="5"/>
      <dgm:spPr/>
      <dgm:t>
        <a:bodyPr/>
        <a:lstStyle/>
        <a:p>
          <a:endParaRPr lang="hu-HU"/>
        </a:p>
      </dgm:t>
    </dgm:pt>
    <dgm:pt modelId="{A5DB20AC-456F-4D7C-8258-0F409C92C9BF}" type="pres">
      <dgm:prSet presAssocID="{18D50FB2-509D-4C4C-AE24-D852414B2F68}" presName="hierRoot3" presStyleCnt="0"/>
      <dgm:spPr/>
    </dgm:pt>
    <dgm:pt modelId="{D936EDB9-9976-41FE-A866-D9D130BE9621}" type="pres">
      <dgm:prSet presAssocID="{18D50FB2-509D-4C4C-AE24-D852414B2F68}" presName="composite3" presStyleCnt="0"/>
      <dgm:spPr/>
    </dgm:pt>
    <dgm:pt modelId="{F5F01810-B035-4837-8D12-A5768EE5AEE1}" type="pres">
      <dgm:prSet presAssocID="{18D50FB2-509D-4C4C-AE24-D852414B2F68}" presName="background3" presStyleLbl="node3" presStyleIdx="3" presStyleCnt="5"/>
      <dgm:spPr/>
    </dgm:pt>
    <dgm:pt modelId="{BE231C17-4915-4FAC-9306-F4FC4A08FF3E}" type="pres">
      <dgm:prSet presAssocID="{18D50FB2-509D-4C4C-AE24-D852414B2F68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8A0EFDC-C6E3-4F3C-A6BF-DC4B53EA0E68}" type="pres">
      <dgm:prSet presAssocID="{18D50FB2-509D-4C4C-AE24-D852414B2F68}" presName="hierChild4" presStyleCnt="0"/>
      <dgm:spPr/>
    </dgm:pt>
    <dgm:pt modelId="{AA46C71C-571A-435C-8509-E2E1C385E973}" type="pres">
      <dgm:prSet presAssocID="{65E40F5A-DA96-4125-88EA-8A83952CE4AC}" presName="Name17" presStyleLbl="parChTrans1D3" presStyleIdx="4" presStyleCnt="5"/>
      <dgm:spPr/>
      <dgm:t>
        <a:bodyPr/>
        <a:lstStyle/>
        <a:p>
          <a:endParaRPr lang="hu-HU"/>
        </a:p>
      </dgm:t>
    </dgm:pt>
    <dgm:pt modelId="{1E45366D-6830-43CE-B4D5-C46C7D97EA1D}" type="pres">
      <dgm:prSet presAssocID="{63296D4A-23DC-4F3F-ABF1-14720E0C77B6}" presName="hierRoot3" presStyleCnt="0"/>
      <dgm:spPr/>
    </dgm:pt>
    <dgm:pt modelId="{E087FEE9-6A6A-4FBD-834F-3011B6B3403B}" type="pres">
      <dgm:prSet presAssocID="{63296D4A-23DC-4F3F-ABF1-14720E0C77B6}" presName="composite3" presStyleCnt="0"/>
      <dgm:spPr/>
    </dgm:pt>
    <dgm:pt modelId="{3FCFD49E-D3DC-429D-AB54-0485B1B2AB48}" type="pres">
      <dgm:prSet presAssocID="{63296D4A-23DC-4F3F-ABF1-14720E0C77B6}" presName="background3" presStyleLbl="node3" presStyleIdx="4" presStyleCnt="5"/>
      <dgm:spPr/>
    </dgm:pt>
    <dgm:pt modelId="{87CFE381-7102-439F-93A2-F3B384ED8B85}" type="pres">
      <dgm:prSet presAssocID="{63296D4A-23DC-4F3F-ABF1-14720E0C77B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BC278E6D-D8FB-4F0C-9E8E-139BAB4851A1}" type="pres">
      <dgm:prSet presAssocID="{63296D4A-23DC-4F3F-ABF1-14720E0C77B6}" presName="hierChild4" presStyleCnt="0"/>
      <dgm:spPr/>
    </dgm:pt>
  </dgm:ptLst>
  <dgm:cxnLst>
    <dgm:cxn modelId="{78ED564F-AC49-4D90-B56C-FDE9AC971345}" type="presOf" srcId="{2C9CACD1-26E9-469D-AC8D-813F2FD4184A}" destId="{14E79376-95D7-4CE8-A454-57B2D14EEB6F}" srcOrd="0" destOrd="0" presId="urn:microsoft.com/office/officeart/2005/8/layout/hierarchy1"/>
    <dgm:cxn modelId="{7644BD1C-096D-4DE9-97AB-D250DF178B68}" type="presOf" srcId="{7A8FC15B-99F6-4781-A136-B63EF045ECBA}" destId="{2BE52893-F63E-4860-A2BC-04D89C475B8E}" srcOrd="0" destOrd="0" presId="urn:microsoft.com/office/officeart/2005/8/layout/hierarchy1"/>
    <dgm:cxn modelId="{2E31821D-C9D3-4865-B533-4DDB7959D1C6}" type="presOf" srcId="{18D50FB2-509D-4C4C-AE24-D852414B2F68}" destId="{BE231C17-4915-4FAC-9306-F4FC4A08FF3E}" srcOrd="0" destOrd="0" presId="urn:microsoft.com/office/officeart/2005/8/layout/hierarchy1"/>
    <dgm:cxn modelId="{49AF484B-5D0D-4B4F-9040-9939E4C589E6}" type="presOf" srcId="{DE9B6A65-B951-43EE-BC53-634962B5CEF3}" destId="{0278B415-0319-489F-A9DA-E289287079E0}" srcOrd="0" destOrd="0" presId="urn:microsoft.com/office/officeart/2005/8/layout/hierarchy1"/>
    <dgm:cxn modelId="{19F87A30-C3E0-4255-B230-CB588F6A4663}" type="presOf" srcId="{48B6F4FE-D4CB-498A-BEFC-C6D9F0A07746}" destId="{B32AB573-F2FF-4160-B61E-836260D2BAC3}" srcOrd="0" destOrd="0" presId="urn:microsoft.com/office/officeart/2005/8/layout/hierarchy1"/>
    <dgm:cxn modelId="{141B5242-6775-42D1-985C-755963C36A8F}" type="presOf" srcId="{54AEC756-EC6E-4FC7-9893-9A3510BA8F8B}" destId="{C4FEC664-7E29-4760-9D1A-642C1C9720BE}" srcOrd="0" destOrd="0" presId="urn:microsoft.com/office/officeart/2005/8/layout/hierarchy1"/>
    <dgm:cxn modelId="{03F4CADD-C391-4BED-BEC7-2C6F4EA77E57}" srcId="{54AEC756-EC6E-4FC7-9893-9A3510BA8F8B}" destId="{D1EEF0B9-B465-4033-A23C-55D3C33694E0}" srcOrd="1" destOrd="0" parTransId="{1A4536D8-946D-4818-8E5D-53A9B623A13F}" sibTransId="{4A3B05D1-4AE6-4F3D-83E4-A612C751C9AF}"/>
    <dgm:cxn modelId="{0887CF04-31F1-4B47-AC8A-E21FD93061FD}" type="presOf" srcId="{63296D4A-23DC-4F3F-ABF1-14720E0C77B6}" destId="{87CFE381-7102-439F-93A2-F3B384ED8B85}" srcOrd="0" destOrd="0" presId="urn:microsoft.com/office/officeart/2005/8/layout/hierarchy1"/>
    <dgm:cxn modelId="{9985A34A-7B30-4454-B41A-ED7D7E69E789}" srcId="{2C9CACD1-26E9-469D-AC8D-813F2FD4184A}" destId="{18D50FB2-509D-4C4C-AE24-D852414B2F68}" srcOrd="0" destOrd="0" parTransId="{A951D7DE-0378-4F36-A0C8-C4B1721A4D6E}" sibTransId="{E98309B4-F6EA-4B21-BDB6-702089D34D74}"/>
    <dgm:cxn modelId="{74B2492E-E83A-468D-B175-59EAD101580A}" type="presOf" srcId="{81CDB8C1-C2A7-4137-8B8B-8816BD969610}" destId="{BE377863-36B6-4907-9CA8-8BE6D305AB9F}" srcOrd="0" destOrd="0" presId="urn:microsoft.com/office/officeart/2005/8/layout/hierarchy1"/>
    <dgm:cxn modelId="{52AEE4A5-61E1-4F6E-9870-AFF83C100808}" srcId="{8738F8C8-5955-43FF-8FE0-6D33623A6D62}" destId="{54AEC756-EC6E-4FC7-9893-9A3510BA8F8B}" srcOrd="0" destOrd="0" parTransId="{4573989C-9393-4097-A3D9-54B050FFA43F}" sibTransId="{1C340C36-6C9B-4B63-A1EC-4B2E3EEEA510}"/>
    <dgm:cxn modelId="{D014BDCB-CCAA-4F29-A03C-F31A80014195}" srcId="{54AEC756-EC6E-4FC7-9893-9A3510BA8F8B}" destId="{48B6F4FE-D4CB-498A-BEFC-C6D9F0A07746}" srcOrd="2" destOrd="0" parTransId="{81CDB8C1-C2A7-4137-8B8B-8816BD969610}" sibTransId="{2ED7BF94-4429-48AA-B32E-1EC78E59869D}"/>
    <dgm:cxn modelId="{806BD8CF-13A2-4AD7-82CF-3E0865BD2F76}" type="presOf" srcId="{E4922993-F7B0-4383-A4FF-CC47694001B5}" destId="{32585BE2-4F94-4DEF-BC7E-23C169B64D4F}" srcOrd="0" destOrd="0" presId="urn:microsoft.com/office/officeart/2005/8/layout/hierarchy1"/>
    <dgm:cxn modelId="{3494267A-2A1F-47F7-BE36-EF53736DFF75}" type="presOf" srcId="{A951D7DE-0378-4F36-A0C8-C4B1721A4D6E}" destId="{14052A7C-0EFB-44BD-BE43-123F69172FA2}" srcOrd="0" destOrd="0" presId="urn:microsoft.com/office/officeart/2005/8/layout/hierarchy1"/>
    <dgm:cxn modelId="{D952D04A-FB3E-48A9-947D-634AF8AF58F7}" srcId="{2C9CACD1-26E9-469D-AC8D-813F2FD4184A}" destId="{63296D4A-23DC-4F3F-ABF1-14720E0C77B6}" srcOrd="1" destOrd="0" parTransId="{65E40F5A-DA96-4125-88EA-8A83952CE4AC}" sibTransId="{E635AC01-7DA6-4493-85C9-F42A2D2AAF73}"/>
    <dgm:cxn modelId="{235DABB8-3A8E-4372-B1A8-AF8273457A24}" type="presOf" srcId="{29734E5B-9036-448F-999F-F28D80CCA23D}" destId="{3617D6D0-3F88-441A-8770-F93E0959956A}" srcOrd="0" destOrd="0" presId="urn:microsoft.com/office/officeart/2005/8/layout/hierarchy1"/>
    <dgm:cxn modelId="{DEB8B1F1-BCDF-4B47-A185-694C05CE3A4A}" type="presOf" srcId="{65E40F5A-DA96-4125-88EA-8A83952CE4AC}" destId="{AA46C71C-571A-435C-8509-E2E1C385E973}" srcOrd="0" destOrd="0" presId="urn:microsoft.com/office/officeart/2005/8/layout/hierarchy1"/>
    <dgm:cxn modelId="{0480C231-9C36-4F57-AFA9-802CA24AE795}" type="presOf" srcId="{D1EEF0B9-B465-4033-A23C-55D3C33694E0}" destId="{600EECCB-45D1-42A2-8741-A66221608175}" srcOrd="0" destOrd="0" presId="urn:microsoft.com/office/officeart/2005/8/layout/hierarchy1"/>
    <dgm:cxn modelId="{B565D66A-CA09-4FEC-B6A1-7918105D3E0B}" srcId="{8738F8C8-5955-43FF-8FE0-6D33623A6D62}" destId="{2C9CACD1-26E9-469D-AC8D-813F2FD4184A}" srcOrd="2" destOrd="0" parTransId="{DE9B6A65-B951-43EE-BC53-634962B5CEF3}" sibTransId="{DDCC0D94-011A-43BB-A886-AC88093E76B7}"/>
    <dgm:cxn modelId="{A116B96A-F27F-4141-865B-68BC8B9DB78A}" srcId="{8738F8C8-5955-43FF-8FE0-6D33623A6D62}" destId="{29734E5B-9036-448F-999F-F28D80CCA23D}" srcOrd="1" destOrd="0" parTransId="{C5AF2828-6D97-4CD3-A62E-6DFCCBA3976C}" sibTransId="{338BD8AF-C136-4EDF-8D6B-E27B32A5285F}"/>
    <dgm:cxn modelId="{C7E2084C-B008-47D3-B371-F37933CE7615}" type="presOf" srcId="{4573989C-9393-4097-A3D9-54B050FFA43F}" destId="{93D3CC39-7163-422E-802F-BF9A3B45B72D}" srcOrd="0" destOrd="0" presId="urn:microsoft.com/office/officeart/2005/8/layout/hierarchy1"/>
    <dgm:cxn modelId="{1EE0CA78-5634-4C7F-B8C0-B6FDD8EC9FD9}" type="presOf" srcId="{C5AF2828-6D97-4CD3-A62E-6DFCCBA3976C}" destId="{E5E31848-F4BD-4F41-905C-D2C1ECE6F83E}" srcOrd="0" destOrd="0" presId="urn:microsoft.com/office/officeart/2005/8/layout/hierarchy1"/>
    <dgm:cxn modelId="{79CBFBC4-E4BC-4D6E-BDCA-A869A9DC71BF}" srcId="{E4922993-F7B0-4383-A4FF-CC47694001B5}" destId="{8738F8C8-5955-43FF-8FE0-6D33623A6D62}" srcOrd="0" destOrd="0" parTransId="{F0FF22C8-90AF-47C1-80F7-89395A26505D}" sibTransId="{14004033-8C0D-4A82-BE52-4A1C1484EA7F}"/>
    <dgm:cxn modelId="{0DEB5277-229F-4678-972C-1F0B4E97A7E3}" type="presOf" srcId="{76B0644F-9600-443C-9F6F-396B0DE742E9}" destId="{6A3A87C0-574F-430D-BEA5-8A5C9BF10A7B}" srcOrd="0" destOrd="0" presId="urn:microsoft.com/office/officeart/2005/8/layout/hierarchy1"/>
    <dgm:cxn modelId="{240008D0-5D11-4CD5-BFEA-9C4DB7CB949F}" type="presOf" srcId="{1A4536D8-946D-4818-8E5D-53A9B623A13F}" destId="{827C0D04-8740-4370-B49B-84CB367C6F99}" srcOrd="0" destOrd="0" presId="urn:microsoft.com/office/officeart/2005/8/layout/hierarchy1"/>
    <dgm:cxn modelId="{99DC4DC5-4F90-408A-8187-E817C63A471C}" srcId="{54AEC756-EC6E-4FC7-9893-9A3510BA8F8B}" destId="{7A8FC15B-99F6-4781-A136-B63EF045ECBA}" srcOrd="0" destOrd="0" parTransId="{76B0644F-9600-443C-9F6F-396B0DE742E9}" sibTransId="{17AB77F1-82B5-47D8-A7E3-A2BECA75107B}"/>
    <dgm:cxn modelId="{83265B5F-4FE9-45DA-97CC-BC6F382B3399}" type="presOf" srcId="{8738F8C8-5955-43FF-8FE0-6D33623A6D62}" destId="{AE6254F0-E303-47D6-8C60-4EDF4A189CFF}" srcOrd="0" destOrd="0" presId="urn:microsoft.com/office/officeart/2005/8/layout/hierarchy1"/>
    <dgm:cxn modelId="{09D5CD14-B0FD-469B-B805-1FE28394A302}" type="presParOf" srcId="{32585BE2-4F94-4DEF-BC7E-23C169B64D4F}" destId="{B422BABB-EB8C-49F4-8F84-446813873F89}" srcOrd="0" destOrd="0" presId="urn:microsoft.com/office/officeart/2005/8/layout/hierarchy1"/>
    <dgm:cxn modelId="{09B0DE80-3A5D-428C-ACC3-E0270E2CD833}" type="presParOf" srcId="{B422BABB-EB8C-49F4-8F84-446813873F89}" destId="{482E6F53-16BF-482F-8D9A-0AAE4E9B6EE7}" srcOrd="0" destOrd="0" presId="urn:microsoft.com/office/officeart/2005/8/layout/hierarchy1"/>
    <dgm:cxn modelId="{40BEB210-9E5C-4981-AD3A-22E1C8C1FF89}" type="presParOf" srcId="{482E6F53-16BF-482F-8D9A-0AAE4E9B6EE7}" destId="{DCF44E0E-6977-4349-B56A-226075E4FCCA}" srcOrd="0" destOrd="0" presId="urn:microsoft.com/office/officeart/2005/8/layout/hierarchy1"/>
    <dgm:cxn modelId="{84E6EDFD-00FE-4FB0-AC82-0A276571EDE5}" type="presParOf" srcId="{482E6F53-16BF-482F-8D9A-0AAE4E9B6EE7}" destId="{AE6254F0-E303-47D6-8C60-4EDF4A189CFF}" srcOrd="1" destOrd="0" presId="urn:microsoft.com/office/officeart/2005/8/layout/hierarchy1"/>
    <dgm:cxn modelId="{5682F5A6-C99D-4DF0-9F35-C7913E2D3E4A}" type="presParOf" srcId="{B422BABB-EB8C-49F4-8F84-446813873F89}" destId="{08A89D58-616F-4650-91DB-D0F5AD0728CB}" srcOrd="1" destOrd="0" presId="urn:microsoft.com/office/officeart/2005/8/layout/hierarchy1"/>
    <dgm:cxn modelId="{CEF07C9F-393B-479D-A847-5E1AEE202FA5}" type="presParOf" srcId="{08A89D58-616F-4650-91DB-D0F5AD0728CB}" destId="{93D3CC39-7163-422E-802F-BF9A3B45B72D}" srcOrd="0" destOrd="0" presId="urn:microsoft.com/office/officeart/2005/8/layout/hierarchy1"/>
    <dgm:cxn modelId="{B97B26C6-C7A8-46E6-A482-B13118C56FC4}" type="presParOf" srcId="{08A89D58-616F-4650-91DB-D0F5AD0728CB}" destId="{0E5945CA-DB38-4889-A358-C9EF01D7E706}" srcOrd="1" destOrd="0" presId="urn:microsoft.com/office/officeart/2005/8/layout/hierarchy1"/>
    <dgm:cxn modelId="{1EBAC5CA-70B4-4DA4-9B16-FCEC58257117}" type="presParOf" srcId="{0E5945CA-DB38-4889-A358-C9EF01D7E706}" destId="{B5D86142-E0C0-429A-9AD1-CCE4181026C7}" srcOrd="0" destOrd="0" presId="urn:microsoft.com/office/officeart/2005/8/layout/hierarchy1"/>
    <dgm:cxn modelId="{31C838C9-C0D2-46BD-AE0F-F11B5C50E0CB}" type="presParOf" srcId="{B5D86142-E0C0-429A-9AD1-CCE4181026C7}" destId="{B860C75F-C6A1-48D4-B331-1720C07C066F}" srcOrd="0" destOrd="0" presId="urn:microsoft.com/office/officeart/2005/8/layout/hierarchy1"/>
    <dgm:cxn modelId="{DC342E63-C6F7-470A-9DF5-252A5D69FAA8}" type="presParOf" srcId="{B5D86142-E0C0-429A-9AD1-CCE4181026C7}" destId="{C4FEC664-7E29-4760-9D1A-642C1C9720BE}" srcOrd="1" destOrd="0" presId="urn:microsoft.com/office/officeart/2005/8/layout/hierarchy1"/>
    <dgm:cxn modelId="{63139C6D-E973-4FF7-9BB7-46EEE72169C0}" type="presParOf" srcId="{0E5945CA-DB38-4889-A358-C9EF01D7E706}" destId="{852291EE-E054-4991-ACBE-A30B67D5E2EF}" srcOrd="1" destOrd="0" presId="urn:microsoft.com/office/officeart/2005/8/layout/hierarchy1"/>
    <dgm:cxn modelId="{92A9BA2E-FF95-4BF1-A53A-AB94556D04C9}" type="presParOf" srcId="{852291EE-E054-4991-ACBE-A30B67D5E2EF}" destId="{6A3A87C0-574F-430D-BEA5-8A5C9BF10A7B}" srcOrd="0" destOrd="0" presId="urn:microsoft.com/office/officeart/2005/8/layout/hierarchy1"/>
    <dgm:cxn modelId="{7D039AA8-C587-40EF-A2A3-388C34D1A86F}" type="presParOf" srcId="{852291EE-E054-4991-ACBE-A30B67D5E2EF}" destId="{10C9279D-FF00-4E81-B64F-256C7197E19C}" srcOrd="1" destOrd="0" presId="urn:microsoft.com/office/officeart/2005/8/layout/hierarchy1"/>
    <dgm:cxn modelId="{ACFD899B-56F3-44A7-81B2-8421A701F6EB}" type="presParOf" srcId="{10C9279D-FF00-4E81-B64F-256C7197E19C}" destId="{670FB64D-A895-492F-8883-FB01356ACA25}" srcOrd="0" destOrd="0" presId="urn:microsoft.com/office/officeart/2005/8/layout/hierarchy1"/>
    <dgm:cxn modelId="{EF9DCD3A-276B-4C38-BC9D-613108954F28}" type="presParOf" srcId="{670FB64D-A895-492F-8883-FB01356ACA25}" destId="{25569E3D-9131-49F2-8A24-4576FDC635F0}" srcOrd="0" destOrd="0" presId="urn:microsoft.com/office/officeart/2005/8/layout/hierarchy1"/>
    <dgm:cxn modelId="{959F590B-E44C-404F-9D02-4E1F257A4CF1}" type="presParOf" srcId="{670FB64D-A895-492F-8883-FB01356ACA25}" destId="{2BE52893-F63E-4860-A2BC-04D89C475B8E}" srcOrd="1" destOrd="0" presId="urn:microsoft.com/office/officeart/2005/8/layout/hierarchy1"/>
    <dgm:cxn modelId="{F1239BCF-7CCD-4BE3-94EF-162D7B08ADD8}" type="presParOf" srcId="{10C9279D-FF00-4E81-B64F-256C7197E19C}" destId="{9890CFC5-F9B3-4AE1-A990-C6BD3E482F61}" srcOrd="1" destOrd="0" presId="urn:microsoft.com/office/officeart/2005/8/layout/hierarchy1"/>
    <dgm:cxn modelId="{DCB0C40A-7ADF-4798-B8EC-5E8F68316F09}" type="presParOf" srcId="{852291EE-E054-4991-ACBE-A30B67D5E2EF}" destId="{827C0D04-8740-4370-B49B-84CB367C6F99}" srcOrd="2" destOrd="0" presId="urn:microsoft.com/office/officeart/2005/8/layout/hierarchy1"/>
    <dgm:cxn modelId="{DBA9F580-C19F-4A33-8487-AAE06F1E73FC}" type="presParOf" srcId="{852291EE-E054-4991-ACBE-A30B67D5E2EF}" destId="{FC8ECE87-1BDF-4706-8FEA-BEDAAD319565}" srcOrd="3" destOrd="0" presId="urn:microsoft.com/office/officeart/2005/8/layout/hierarchy1"/>
    <dgm:cxn modelId="{14FCAD2E-0593-4AD7-90E3-94E04B59ABE4}" type="presParOf" srcId="{FC8ECE87-1BDF-4706-8FEA-BEDAAD319565}" destId="{92F0DB94-16CE-4D24-A992-20930BAAF039}" srcOrd="0" destOrd="0" presId="urn:microsoft.com/office/officeart/2005/8/layout/hierarchy1"/>
    <dgm:cxn modelId="{31D6E6E4-2103-465F-97A6-9D0A54CBB47F}" type="presParOf" srcId="{92F0DB94-16CE-4D24-A992-20930BAAF039}" destId="{0C0F142D-CC5F-41CB-AAD4-DA545866AADA}" srcOrd="0" destOrd="0" presId="urn:microsoft.com/office/officeart/2005/8/layout/hierarchy1"/>
    <dgm:cxn modelId="{AEC5F1CF-818A-4F6C-AE22-0540700FB750}" type="presParOf" srcId="{92F0DB94-16CE-4D24-A992-20930BAAF039}" destId="{600EECCB-45D1-42A2-8741-A66221608175}" srcOrd="1" destOrd="0" presId="urn:microsoft.com/office/officeart/2005/8/layout/hierarchy1"/>
    <dgm:cxn modelId="{B432329A-658B-411C-8591-4B7D11DF9AE9}" type="presParOf" srcId="{FC8ECE87-1BDF-4706-8FEA-BEDAAD319565}" destId="{E0D7DC29-DDEA-4181-98A6-6DFBF71BA4FA}" srcOrd="1" destOrd="0" presId="urn:microsoft.com/office/officeart/2005/8/layout/hierarchy1"/>
    <dgm:cxn modelId="{06CB6265-E2C9-4A2C-A38B-238A5B8939FC}" type="presParOf" srcId="{852291EE-E054-4991-ACBE-A30B67D5E2EF}" destId="{BE377863-36B6-4907-9CA8-8BE6D305AB9F}" srcOrd="4" destOrd="0" presId="urn:microsoft.com/office/officeart/2005/8/layout/hierarchy1"/>
    <dgm:cxn modelId="{33AA49AB-6B4D-42C2-830F-F7E40E3B70D9}" type="presParOf" srcId="{852291EE-E054-4991-ACBE-A30B67D5E2EF}" destId="{91881C61-12D7-4900-8A80-96EAEC40E615}" srcOrd="5" destOrd="0" presId="urn:microsoft.com/office/officeart/2005/8/layout/hierarchy1"/>
    <dgm:cxn modelId="{2373223C-8A54-4ED2-B180-FA6F8787958D}" type="presParOf" srcId="{91881C61-12D7-4900-8A80-96EAEC40E615}" destId="{5C4FCB90-47C3-4F4E-B292-AAE393FD1EB1}" srcOrd="0" destOrd="0" presId="urn:microsoft.com/office/officeart/2005/8/layout/hierarchy1"/>
    <dgm:cxn modelId="{E45531B8-DCCF-42E5-8CFA-4E944D05CAD1}" type="presParOf" srcId="{5C4FCB90-47C3-4F4E-B292-AAE393FD1EB1}" destId="{17393A40-6441-405C-9C9B-2F0CBC17E09C}" srcOrd="0" destOrd="0" presId="urn:microsoft.com/office/officeart/2005/8/layout/hierarchy1"/>
    <dgm:cxn modelId="{3928CCB8-6DC2-49FF-B702-FFB6F39E0D38}" type="presParOf" srcId="{5C4FCB90-47C3-4F4E-B292-AAE393FD1EB1}" destId="{B32AB573-F2FF-4160-B61E-836260D2BAC3}" srcOrd="1" destOrd="0" presId="urn:microsoft.com/office/officeart/2005/8/layout/hierarchy1"/>
    <dgm:cxn modelId="{9F0CBA5C-4327-4E6F-9B30-C04CDFF2B0DB}" type="presParOf" srcId="{91881C61-12D7-4900-8A80-96EAEC40E615}" destId="{22CD02BE-7834-4288-AC44-0E20DE21231F}" srcOrd="1" destOrd="0" presId="urn:microsoft.com/office/officeart/2005/8/layout/hierarchy1"/>
    <dgm:cxn modelId="{38EAA2E0-DFF1-413F-BBFE-EA5E887DFFBF}" type="presParOf" srcId="{08A89D58-616F-4650-91DB-D0F5AD0728CB}" destId="{E5E31848-F4BD-4F41-905C-D2C1ECE6F83E}" srcOrd="2" destOrd="0" presId="urn:microsoft.com/office/officeart/2005/8/layout/hierarchy1"/>
    <dgm:cxn modelId="{38F70EFE-B76E-41F2-9C80-ACA64F16B9F4}" type="presParOf" srcId="{08A89D58-616F-4650-91DB-D0F5AD0728CB}" destId="{8D7689C4-5DB3-4599-94E4-3C2799759336}" srcOrd="3" destOrd="0" presId="urn:microsoft.com/office/officeart/2005/8/layout/hierarchy1"/>
    <dgm:cxn modelId="{0175FE6D-D34A-4A8D-880A-41680B8A1A6A}" type="presParOf" srcId="{8D7689C4-5DB3-4599-94E4-3C2799759336}" destId="{E06015F8-73DF-4801-8FD1-105943111D04}" srcOrd="0" destOrd="0" presId="urn:microsoft.com/office/officeart/2005/8/layout/hierarchy1"/>
    <dgm:cxn modelId="{2A845054-FAD2-4EB4-BA6F-C6DB86E37F81}" type="presParOf" srcId="{E06015F8-73DF-4801-8FD1-105943111D04}" destId="{AD8848EA-4BA4-454A-AACC-E4F8F4C8DCBB}" srcOrd="0" destOrd="0" presId="urn:microsoft.com/office/officeart/2005/8/layout/hierarchy1"/>
    <dgm:cxn modelId="{CA1CFEB5-9F1F-450E-8702-A1856D36557B}" type="presParOf" srcId="{E06015F8-73DF-4801-8FD1-105943111D04}" destId="{3617D6D0-3F88-441A-8770-F93E0959956A}" srcOrd="1" destOrd="0" presId="urn:microsoft.com/office/officeart/2005/8/layout/hierarchy1"/>
    <dgm:cxn modelId="{FE3B0523-A67A-4736-80D1-263A43CB842C}" type="presParOf" srcId="{8D7689C4-5DB3-4599-94E4-3C2799759336}" destId="{93E89D43-5259-4DB7-8293-17258692C964}" srcOrd="1" destOrd="0" presId="urn:microsoft.com/office/officeart/2005/8/layout/hierarchy1"/>
    <dgm:cxn modelId="{3C6EE9CA-1D09-4536-A40F-22F178AA96C6}" type="presParOf" srcId="{08A89D58-616F-4650-91DB-D0F5AD0728CB}" destId="{0278B415-0319-489F-A9DA-E289287079E0}" srcOrd="4" destOrd="0" presId="urn:microsoft.com/office/officeart/2005/8/layout/hierarchy1"/>
    <dgm:cxn modelId="{2411A236-617C-4B47-9E7F-20FF7775634E}" type="presParOf" srcId="{08A89D58-616F-4650-91DB-D0F5AD0728CB}" destId="{1E18A91E-4182-4A52-8F7F-5F57311D0BBC}" srcOrd="5" destOrd="0" presId="urn:microsoft.com/office/officeart/2005/8/layout/hierarchy1"/>
    <dgm:cxn modelId="{51BF5B48-6196-4AF6-B59F-AFAE197D7CCD}" type="presParOf" srcId="{1E18A91E-4182-4A52-8F7F-5F57311D0BBC}" destId="{C91B59A4-6F18-4390-B8B9-689ED6F3B36E}" srcOrd="0" destOrd="0" presId="urn:microsoft.com/office/officeart/2005/8/layout/hierarchy1"/>
    <dgm:cxn modelId="{82E65F21-1274-47D3-B02E-C6BF06333E92}" type="presParOf" srcId="{C91B59A4-6F18-4390-B8B9-689ED6F3B36E}" destId="{E92BF281-0CEC-44F8-ADCD-1CE8630E9843}" srcOrd="0" destOrd="0" presId="urn:microsoft.com/office/officeart/2005/8/layout/hierarchy1"/>
    <dgm:cxn modelId="{DE7484E9-4F42-42A4-9A4F-0CF50B41132F}" type="presParOf" srcId="{C91B59A4-6F18-4390-B8B9-689ED6F3B36E}" destId="{14E79376-95D7-4CE8-A454-57B2D14EEB6F}" srcOrd="1" destOrd="0" presId="urn:microsoft.com/office/officeart/2005/8/layout/hierarchy1"/>
    <dgm:cxn modelId="{3D2E567F-EB9F-4AA8-8CEA-B9E693C6459E}" type="presParOf" srcId="{1E18A91E-4182-4A52-8F7F-5F57311D0BBC}" destId="{D2A1AA71-6FA2-41E7-83D9-18F8BBBD3B15}" srcOrd="1" destOrd="0" presId="urn:microsoft.com/office/officeart/2005/8/layout/hierarchy1"/>
    <dgm:cxn modelId="{5A7FE0FB-A410-48CD-80E0-302AB409D5AC}" type="presParOf" srcId="{D2A1AA71-6FA2-41E7-83D9-18F8BBBD3B15}" destId="{14052A7C-0EFB-44BD-BE43-123F69172FA2}" srcOrd="0" destOrd="0" presId="urn:microsoft.com/office/officeart/2005/8/layout/hierarchy1"/>
    <dgm:cxn modelId="{D0D605FD-3BC5-478B-981C-5E7AB9D679E2}" type="presParOf" srcId="{D2A1AA71-6FA2-41E7-83D9-18F8BBBD3B15}" destId="{A5DB20AC-456F-4D7C-8258-0F409C92C9BF}" srcOrd="1" destOrd="0" presId="urn:microsoft.com/office/officeart/2005/8/layout/hierarchy1"/>
    <dgm:cxn modelId="{11EAD0FC-C466-4626-BB1D-37A58DAEFDCC}" type="presParOf" srcId="{A5DB20AC-456F-4D7C-8258-0F409C92C9BF}" destId="{D936EDB9-9976-41FE-A866-D9D130BE9621}" srcOrd="0" destOrd="0" presId="urn:microsoft.com/office/officeart/2005/8/layout/hierarchy1"/>
    <dgm:cxn modelId="{5BDD9243-8C99-4AE1-9FCB-C5A0ED64ACA1}" type="presParOf" srcId="{D936EDB9-9976-41FE-A866-D9D130BE9621}" destId="{F5F01810-B035-4837-8D12-A5768EE5AEE1}" srcOrd="0" destOrd="0" presId="urn:microsoft.com/office/officeart/2005/8/layout/hierarchy1"/>
    <dgm:cxn modelId="{EABD0129-1C06-4A83-B53E-6765EFDB0D54}" type="presParOf" srcId="{D936EDB9-9976-41FE-A866-D9D130BE9621}" destId="{BE231C17-4915-4FAC-9306-F4FC4A08FF3E}" srcOrd="1" destOrd="0" presId="urn:microsoft.com/office/officeart/2005/8/layout/hierarchy1"/>
    <dgm:cxn modelId="{34F98921-EFFE-44CC-B71A-B9A632EC6FF9}" type="presParOf" srcId="{A5DB20AC-456F-4D7C-8258-0F409C92C9BF}" destId="{28A0EFDC-C6E3-4F3C-A6BF-DC4B53EA0E68}" srcOrd="1" destOrd="0" presId="urn:microsoft.com/office/officeart/2005/8/layout/hierarchy1"/>
    <dgm:cxn modelId="{7F7057C3-7DFF-4D22-A6B3-C2E10599C2CE}" type="presParOf" srcId="{D2A1AA71-6FA2-41E7-83D9-18F8BBBD3B15}" destId="{AA46C71C-571A-435C-8509-E2E1C385E973}" srcOrd="2" destOrd="0" presId="urn:microsoft.com/office/officeart/2005/8/layout/hierarchy1"/>
    <dgm:cxn modelId="{8143B283-1607-45E3-88CA-7B7B7718452E}" type="presParOf" srcId="{D2A1AA71-6FA2-41E7-83D9-18F8BBBD3B15}" destId="{1E45366D-6830-43CE-B4D5-C46C7D97EA1D}" srcOrd="3" destOrd="0" presId="urn:microsoft.com/office/officeart/2005/8/layout/hierarchy1"/>
    <dgm:cxn modelId="{2B597831-D2F3-4962-BE1C-3C8AE9054E37}" type="presParOf" srcId="{1E45366D-6830-43CE-B4D5-C46C7D97EA1D}" destId="{E087FEE9-6A6A-4FBD-834F-3011B6B3403B}" srcOrd="0" destOrd="0" presId="urn:microsoft.com/office/officeart/2005/8/layout/hierarchy1"/>
    <dgm:cxn modelId="{710B4A30-3476-401A-8EA9-4918D20E814E}" type="presParOf" srcId="{E087FEE9-6A6A-4FBD-834F-3011B6B3403B}" destId="{3FCFD49E-D3DC-429D-AB54-0485B1B2AB48}" srcOrd="0" destOrd="0" presId="urn:microsoft.com/office/officeart/2005/8/layout/hierarchy1"/>
    <dgm:cxn modelId="{6B58D170-71A3-4CAD-8DBA-DDD58AD21CF0}" type="presParOf" srcId="{E087FEE9-6A6A-4FBD-834F-3011B6B3403B}" destId="{87CFE381-7102-439F-93A2-F3B384ED8B85}" srcOrd="1" destOrd="0" presId="urn:microsoft.com/office/officeart/2005/8/layout/hierarchy1"/>
    <dgm:cxn modelId="{A7CD24C1-A84B-4711-BA0B-3211A2AFC777}" type="presParOf" srcId="{1E45366D-6830-43CE-B4D5-C46C7D97EA1D}" destId="{BC278E6D-D8FB-4F0C-9E8E-139BAB4851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D0A9A-950B-4EDB-A7A4-2602229482D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8833BBC-E765-4DBE-9623-A9D4DA7254B0}">
      <dgm:prSet phldrT="[Szöveg]"/>
      <dgm:spPr>
        <a:solidFill>
          <a:schemeClr val="accent2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hu-HU" dirty="0" err="1" smtClean="0"/>
            <a:t>Application</a:t>
          </a:r>
          <a:endParaRPr lang="hu-HU" dirty="0"/>
        </a:p>
      </dgm:t>
    </dgm:pt>
    <dgm:pt modelId="{BEE950C8-32FC-43AE-817A-AD6A91BA4912}" type="parTrans" cxnId="{43B5DC53-4E55-49C1-AA4E-5BCDE3612250}">
      <dgm:prSet/>
      <dgm:spPr/>
      <dgm:t>
        <a:bodyPr/>
        <a:lstStyle/>
        <a:p>
          <a:endParaRPr lang="hu-HU"/>
        </a:p>
      </dgm:t>
    </dgm:pt>
    <dgm:pt modelId="{0D482A42-A701-4AB9-B690-F6F2D9C2407E}" type="sibTrans" cxnId="{43B5DC53-4E55-49C1-AA4E-5BCDE3612250}">
      <dgm:prSet/>
      <dgm:spPr/>
      <dgm:t>
        <a:bodyPr/>
        <a:lstStyle/>
        <a:p>
          <a:endParaRPr lang="hu-HU"/>
        </a:p>
      </dgm:t>
    </dgm:pt>
    <dgm:pt modelId="{186E318D-0054-4D26-BA85-3C4C64307F57}">
      <dgm:prSet phldrT="[Szöveg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hu-HU" dirty="0" smtClean="0"/>
            <a:t>NET</a:t>
          </a:r>
          <a:endParaRPr lang="hu-HU" dirty="0"/>
        </a:p>
      </dgm:t>
    </dgm:pt>
    <dgm:pt modelId="{BF73A7E7-2A78-47E9-85A5-2E9E3731F514}" type="parTrans" cxnId="{8703FA70-D481-467E-9214-21D712187ADA}">
      <dgm:prSet/>
      <dgm:spPr/>
      <dgm:t>
        <a:bodyPr/>
        <a:lstStyle/>
        <a:p>
          <a:endParaRPr lang="hu-HU"/>
        </a:p>
      </dgm:t>
    </dgm:pt>
    <dgm:pt modelId="{F336A7A5-A857-4DC5-A48E-96A0BC922D51}" type="sibTrans" cxnId="{8703FA70-D481-467E-9214-21D712187ADA}">
      <dgm:prSet/>
      <dgm:spPr/>
      <dgm:t>
        <a:bodyPr/>
        <a:lstStyle/>
        <a:p>
          <a:endParaRPr lang="hu-HU"/>
        </a:p>
      </dgm:t>
    </dgm:pt>
    <dgm:pt modelId="{0A1792C5-F70A-4F3B-BDE2-FA427433D4BB}">
      <dgm:prSet phldrT="[Szöveg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u-HU" dirty="0" smtClean="0"/>
            <a:t>DBMS</a:t>
          </a:r>
          <a:endParaRPr lang="hu-HU" dirty="0"/>
        </a:p>
      </dgm:t>
    </dgm:pt>
    <dgm:pt modelId="{1DE91AFD-C58F-479B-8C58-CFB6BA52C495}" type="parTrans" cxnId="{71B42D58-8A30-4358-B9A9-6BB4068CE340}">
      <dgm:prSet/>
      <dgm:spPr/>
      <dgm:t>
        <a:bodyPr/>
        <a:lstStyle/>
        <a:p>
          <a:endParaRPr lang="hu-HU"/>
        </a:p>
      </dgm:t>
    </dgm:pt>
    <dgm:pt modelId="{62DFEE34-7039-4A2E-A9E6-5FDA8536BD59}" type="sibTrans" cxnId="{71B42D58-8A30-4358-B9A9-6BB4068CE340}">
      <dgm:prSet/>
      <dgm:spPr/>
      <dgm:t>
        <a:bodyPr/>
        <a:lstStyle/>
        <a:p>
          <a:endParaRPr lang="hu-HU"/>
        </a:p>
      </dgm:t>
    </dgm:pt>
    <dgm:pt modelId="{D7CC9233-713D-4884-BD67-415542D1AE92}">
      <dgm:prSet phldrT="[Szöveg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hu-HU" dirty="0" smtClean="0"/>
            <a:t>WS</a:t>
          </a:r>
          <a:endParaRPr lang="hu-HU" dirty="0"/>
        </a:p>
      </dgm:t>
    </dgm:pt>
    <dgm:pt modelId="{5FB89222-EBCF-4027-B572-6E2A2403CC2C}" type="parTrans" cxnId="{285882DF-19FE-4E30-B1BF-5DC0BD373ABF}">
      <dgm:prSet/>
      <dgm:spPr/>
      <dgm:t>
        <a:bodyPr/>
        <a:lstStyle/>
        <a:p>
          <a:endParaRPr lang="hu-HU"/>
        </a:p>
      </dgm:t>
    </dgm:pt>
    <dgm:pt modelId="{8066B965-7096-4642-A210-85FC5A95908B}" type="sibTrans" cxnId="{285882DF-19FE-4E30-B1BF-5DC0BD373ABF}">
      <dgm:prSet/>
      <dgm:spPr/>
      <dgm:t>
        <a:bodyPr/>
        <a:lstStyle/>
        <a:p>
          <a:endParaRPr lang="hu-HU"/>
        </a:p>
      </dgm:t>
    </dgm:pt>
    <dgm:pt modelId="{D50E4AE6-F458-483D-AC38-E85CF99E6A30}">
      <dgm:prSet phldrT="[Szöveg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dirty="0" smtClean="0"/>
            <a:t>FS</a:t>
          </a:r>
          <a:endParaRPr lang="hu-HU" dirty="0"/>
        </a:p>
      </dgm:t>
    </dgm:pt>
    <dgm:pt modelId="{A3E258B5-1FCA-4230-9189-CCE31FEC683D}" type="parTrans" cxnId="{20F697CE-5D16-4BB8-83FA-AC94F79898E9}">
      <dgm:prSet/>
      <dgm:spPr/>
      <dgm:t>
        <a:bodyPr/>
        <a:lstStyle/>
        <a:p>
          <a:endParaRPr lang="hu-HU"/>
        </a:p>
      </dgm:t>
    </dgm:pt>
    <dgm:pt modelId="{F3CBAC9E-4310-45E2-BCDC-B791E955CAAF}" type="sibTrans" cxnId="{20F697CE-5D16-4BB8-83FA-AC94F79898E9}">
      <dgm:prSet/>
      <dgm:spPr/>
      <dgm:t>
        <a:bodyPr/>
        <a:lstStyle/>
        <a:p>
          <a:endParaRPr lang="hu-HU"/>
        </a:p>
      </dgm:t>
    </dgm:pt>
    <dgm:pt modelId="{27799289-169C-40BC-A2A5-E4A2AF73E266}">
      <dgm:prSet phldrT="[Szöveg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hu-HU" dirty="0" smtClean="0"/>
            <a:t>RAID</a:t>
          </a:r>
          <a:endParaRPr lang="hu-HU" dirty="0"/>
        </a:p>
      </dgm:t>
    </dgm:pt>
    <dgm:pt modelId="{2DC3B48E-DFE1-4483-87EB-4DBD95378689}" type="parTrans" cxnId="{A11DD26C-21C6-416C-827A-091A712F9D1A}">
      <dgm:prSet/>
      <dgm:spPr/>
      <dgm:t>
        <a:bodyPr/>
        <a:lstStyle/>
        <a:p>
          <a:endParaRPr lang="hu-HU"/>
        </a:p>
      </dgm:t>
    </dgm:pt>
    <dgm:pt modelId="{768FB1D6-9130-4E80-A9B0-D934E8E4D331}" type="sibTrans" cxnId="{A11DD26C-21C6-416C-827A-091A712F9D1A}">
      <dgm:prSet/>
      <dgm:spPr/>
      <dgm:t>
        <a:bodyPr/>
        <a:lstStyle/>
        <a:p>
          <a:endParaRPr lang="hu-HU"/>
        </a:p>
      </dgm:t>
    </dgm:pt>
    <dgm:pt modelId="{A0D8EB25-8CF0-4132-B4B4-2AA2FDB2AE75}" type="pres">
      <dgm:prSet presAssocID="{90CD0A9A-950B-4EDB-A7A4-2602229482D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67874D57-7964-4BFC-9E92-7FDCD3C03F89}" type="pres">
      <dgm:prSet presAssocID="{68833BBC-E765-4DBE-9623-A9D4DA7254B0}" presName="vertOne" presStyleCnt="0"/>
      <dgm:spPr/>
    </dgm:pt>
    <dgm:pt modelId="{7054DEA3-7D50-465A-B6A0-A7C0FE5563B1}" type="pres">
      <dgm:prSet presAssocID="{68833BBC-E765-4DBE-9623-A9D4DA7254B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DAE18AD-3078-4DDF-B1C3-23FAAE2665D1}" type="pres">
      <dgm:prSet presAssocID="{68833BBC-E765-4DBE-9623-A9D4DA7254B0}" presName="parTransOne" presStyleCnt="0"/>
      <dgm:spPr/>
    </dgm:pt>
    <dgm:pt modelId="{5A13211E-8A12-4201-9AB6-4903AB196331}" type="pres">
      <dgm:prSet presAssocID="{68833BBC-E765-4DBE-9623-A9D4DA7254B0}" presName="horzOne" presStyleCnt="0"/>
      <dgm:spPr/>
    </dgm:pt>
    <dgm:pt modelId="{DD74E114-4B31-4F4D-93C8-AFC7723434E1}" type="pres">
      <dgm:prSet presAssocID="{186E318D-0054-4D26-BA85-3C4C64307F57}" presName="vertTwo" presStyleCnt="0"/>
      <dgm:spPr/>
    </dgm:pt>
    <dgm:pt modelId="{5F8028CA-779F-4FB0-8501-AE78ED64B9BA}" type="pres">
      <dgm:prSet presAssocID="{186E318D-0054-4D26-BA85-3C4C64307F5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EF893BE-8270-48F7-A305-497BA3B344FD}" type="pres">
      <dgm:prSet presAssocID="{186E318D-0054-4D26-BA85-3C4C64307F57}" presName="parTransTwo" presStyleCnt="0"/>
      <dgm:spPr/>
    </dgm:pt>
    <dgm:pt modelId="{78EBD5AD-A088-47C7-A754-2198DD4523E0}" type="pres">
      <dgm:prSet presAssocID="{186E318D-0054-4D26-BA85-3C4C64307F57}" presName="horzTwo" presStyleCnt="0"/>
      <dgm:spPr/>
    </dgm:pt>
    <dgm:pt modelId="{3E85D48A-4F0F-433F-AB42-4227AB768B77}" type="pres">
      <dgm:prSet presAssocID="{0A1792C5-F70A-4F3B-BDE2-FA427433D4BB}" presName="vertThree" presStyleCnt="0"/>
      <dgm:spPr/>
    </dgm:pt>
    <dgm:pt modelId="{EB07D804-097B-455E-81FC-3AE62825807B}" type="pres">
      <dgm:prSet presAssocID="{0A1792C5-F70A-4F3B-BDE2-FA427433D4B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9ADD5971-CA46-4B4D-A634-388D63A60330}" type="pres">
      <dgm:prSet presAssocID="{0A1792C5-F70A-4F3B-BDE2-FA427433D4BB}" presName="horzThree" presStyleCnt="0"/>
      <dgm:spPr/>
    </dgm:pt>
    <dgm:pt modelId="{BAFA9962-7176-4131-9CCB-DC9AA8BCEB86}" type="pres">
      <dgm:prSet presAssocID="{62DFEE34-7039-4A2E-A9E6-5FDA8536BD59}" presName="sibSpaceThree" presStyleCnt="0"/>
      <dgm:spPr/>
    </dgm:pt>
    <dgm:pt modelId="{EDE6DD34-B342-4E29-96C9-5B4A06791E51}" type="pres">
      <dgm:prSet presAssocID="{D7CC9233-713D-4884-BD67-415542D1AE92}" presName="vertThree" presStyleCnt="0"/>
      <dgm:spPr/>
    </dgm:pt>
    <dgm:pt modelId="{5A0947C5-C661-4ECB-80AB-272A5F19E988}" type="pres">
      <dgm:prSet presAssocID="{D7CC9233-713D-4884-BD67-415542D1AE9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FD62B36-1312-46C7-BD49-9036A7604DD0}" type="pres">
      <dgm:prSet presAssocID="{D7CC9233-713D-4884-BD67-415542D1AE92}" presName="horzThree" presStyleCnt="0"/>
      <dgm:spPr/>
    </dgm:pt>
    <dgm:pt modelId="{B1FCAA85-FD5B-4B0E-8121-47428475232B}" type="pres">
      <dgm:prSet presAssocID="{F336A7A5-A857-4DC5-A48E-96A0BC922D51}" presName="sibSpaceTwo" presStyleCnt="0"/>
      <dgm:spPr/>
    </dgm:pt>
    <dgm:pt modelId="{A5B5213B-CE60-40A8-8F4D-27D9B7F28C94}" type="pres">
      <dgm:prSet presAssocID="{D50E4AE6-F458-483D-AC38-E85CF99E6A30}" presName="vertTwo" presStyleCnt="0"/>
      <dgm:spPr/>
    </dgm:pt>
    <dgm:pt modelId="{59EC1E92-717B-47F4-A60A-EDAA3272D530}" type="pres">
      <dgm:prSet presAssocID="{D50E4AE6-F458-483D-AC38-E85CF99E6A3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F3F1377-FE1D-4761-8350-1B1024F43B76}" type="pres">
      <dgm:prSet presAssocID="{D50E4AE6-F458-483D-AC38-E85CF99E6A30}" presName="parTransTwo" presStyleCnt="0"/>
      <dgm:spPr/>
    </dgm:pt>
    <dgm:pt modelId="{653F5CA4-A9D9-43F6-9761-EEC67A0F0384}" type="pres">
      <dgm:prSet presAssocID="{D50E4AE6-F458-483D-AC38-E85CF99E6A30}" presName="horzTwo" presStyleCnt="0"/>
      <dgm:spPr/>
    </dgm:pt>
    <dgm:pt modelId="{5EF5CBA4-AADF-48E5-932C-99B3C881B92B}" type="pres">
      <dgm:prSet presAssocID="{27799289-169C-40BC-A2A5-E4A2AF73E266}" presName="vertThree" presStyleCnt="0"/>
      <dgm:spPr/>
    </dgm:pt>
    <dgm:pt modelId="{62F52E40-53FE-4F30-98AC-448EBFCF9531}" type="pres">
      <dgm:prSet presAssocID="{27799289-169C-40BC-A2A5-E4A2AF73E26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EFDA7A6-4B18-45B0-9518-4C1BE9CF2D48}" type="pres">
      <dgm:prSet presAssocID="{27799289-169C-40BC-A2A5-E4A2AF73E266}" presName="horzThree" presStyleCnt="0"/>
      <dgm:spPr/>
    </dgm:pt>
  </dgm:ptLst>
  <dgm:cxnLst>
    <dgm:cxn modelId="{AD9E1D51-0BCA-4992-9201-2A5638E83DCA}" type="presOf" srcId="{27799289-169C-40BC-A2A5-E4A2AF73E266}" destId="{62F52E40-53FE-4F30-98AC-448EBFCF9531}" srcOrd="0" destOrd="0" presId="urn:microsoft.com/office/officeart/2005/8/layout/hierarchy4"/>
    <dgm:cxn modelId="{43B5DC53-4E55-49C1-AA4E-5BCDE3612250}" srcId="{90CD0A9A-950B-4EDB-A7A4-2602229482DD}" destId="{68833BBC-E765-4DBE-9623-A9D4DA7254B0}" srcOrd="0" destOrd="0" parTransId="{BEE950C8-32FC-43AE-817A-AD6A91BA4912}" sibTransId="{0D482A42-A701-4AB9-B690-F6F2D9C2407E}"/>
    <dgm:cxn modelId="{BF89A7F3-8E0A-43D0-932F-ECAB062955A0}" type="presOf" srcId="{D7CC9233-713D-4884-BD67-415542D1AE92}" destId="{5A0947C5-C661-4ECB-80AB-272A5F19E988}" srcOrd="0" destOrd="0" presId="urn:microsoft.com/office/officeart/2005/8/layout/hierarchy4"/>
    <dgm:cxn modelId="{8703FA70-D481-467E-9214-21D712187ADA}" srcId="{68833BBC-E765-4DBE-9623-A9D4DA7254B0}" destId="{186E318D-0054-4D26-BA85-3C4C64307F57}" srcOrd="0" destOrd="0" parTransId="{BF73A7E7-2A78-47E9-85A5-2E9E3731F514}" sibTransId="{F336A7A5-A857-4DC5-A48E-96A0BC922D51}"/>
    <dgm:cxn modelId="{48DF0DC3-0337-4F64-995F-8BE5F4F98E3E}" type="presOf" srcId="{D50E4AE6-F458-483D-AC38-E85CF99E6A30}" destId="{59EC1E92-717B-47F4-A60A-EDAA3272D530}" srcOrd="0" destOrd="0" presId="urn:microsoft.com/office/officeart/2005/8/layout/hierarchy4"/>
    <dgm:cxn modelId="{8EDC4394-7022-42ED-8DD1-729B4B6C6D6D}" type="presOf" srcId="{0A1792C5-F70A-4F3B-BDE2-FA427433D4BB}" destId="{EB07D804-097B-455E-81FC-3AE62825807B}" srcOrd="0" destOrd="0" presId="urn:microsoft.com/office/officeart/2005/8/layout/hierarchy4"/>
    <dgm:cxn modelId="{A11DD26C-21C6-416C-827A-091A712F9D1A}" srcId="{D50E4AE6-F458-483D-AC38-E85CF99E6A30}" destId="{27799289-169C-40BC-A2A5-E4A2AF73E266}" srcOrd="0" destOrd="0" parTransId="{2DC3B48E-DFE1-4483-87EB-4DBD95378689}" sibTransId="{768FB1D6-9130-4E80-A9B0-D934E8E4D331}"/>
    <dgm:cxn modelId="{71B42D58-8A30-4358-B9A9-6BB4068CE340}" srcId="{186E318D-0054-4D26-BA85-3C4C64307F57}" destId="{0A1792C5-F70A-4F3B-BDE2-FA427433D4BB}" srcOrd="0" destOrd="0" parTransId="{1DE91AFD-C58F-479B-8C58-CFB6BA52C495}" sibTransId="{62DFEE34-7039-4A2E-A9E6-5FDA8536BD59}"/>
    <dgm:cxn modelId="{20F697CE-5D16-4BB8-83FA-AC94F79898E9}" srcId="{68833BBC-E765-4DBE-9623-A9D4DA7254B0}" destId="{D50E4AE6-F458-483D-AC38-E85CF99E6A30}" srcOrd="1" destOrd="0" parTransId="{A3E258B5-1FCA-4230-9189-CCE31FEC683D}" sibTransId="{F3CBAC9E-4310-45E2-BCDC-B791E955CAAF}"/>
    <dgm:cxn modelId="{285882DF-19FE-4E30-B1BF-5DC0BD373ABF}" srcId="{186E318D-0054-4D26-BA85-3C4C64307F57}" destId="{D7CC9233-713D-4884-BD67-415542D1AE92}" srcOrd="1" destOrd="0" parTransId="{5FB89222-EBCF-4027-B572-6E2A2403CC2C}" sibTransId="{8066B965-7096-4642-A210-85FC5A95908B}"/>
    <dgm:cxn modelId="{7F7A61C9-0F67-421B-883F-B74B4CEC6641}" type="presOf" srcId="{68833BBC-E765-4DBE-9623-A9D4DA7254B0}" destId="{7054DEA3-7D50-465A-B6A0-A7C0FE5563B1}" srcOrd="0" destOrd="0" presId="urn:microsoft.com/office/officeart/2005/8/layout/hierarchy4"/>
    <dgm:cxn modelId="{6629E16E-6532-4DDB-90C0-11D9F102DD54}" type="presOf" srcId="{186E318D-0054-4D26-BA85-3C4C64307F57}" destId="{5F8028CA-779F-4FB0-8501-AE78ED64B9BA}" srcOrd="0" destOrd="0" presId="urn:microsoft.com/office/officeart/2005/8/layout/hierarchy4"/>
    <dgm:cxn modelId="{2C77CEF4-7469-4C0D-8414-3AAF540B80C6}" type="presOf" srcId="{90CD0A9A-950B-4EDB-A7A4-2602229482DD}" destId="{A0D8EB25-8CF0-4132-B4B4-2AA2FDB2AE75}" srcOrd="0" destOrd="0" presId="urn:microsoft.com/office/officeart/2005/8/layout/hierarchy4"/>
    <dgm:cxn modelId="{2B08AC43-45EF-4514-A105-035AC89D2C2E}" type="presParOf" srcId="{A0D8EB25-8CF0-4132-B4B4-2AA2FDB2AE75}" destId="{67874D57-7964-4BFC-9E92-7FDCD3C03F89}" srcOrd="0" destOrd="0" presId="urn:microsoft.com/office/officeart/2005/8/layout/hierarchy4"/>
    <dgm:cxn modelId="{070A7B97-94EA-40DF-8A48-87B34505A2AF}" type="presParOf" srcId="{67874D57-7964-4BFC-9E92-7FDCD3C03F89}" destId="{7054DEA3-7D50-465A-B6A0-A7C0FE5563B1}" srcOrd="0" destOrd="0" presId="urn:microsoft.com/office/officeart/2005/8/layout/hierarchy4"/>
    <dgm:cxn modelId="{3A21D042-3A6B-4C55-9135-5864C83CE326}" type="presParOf" srcId="{67874D57-7964-4BFC-9E92-7FDCD3C03F89}" destId="{8DAE18AD-3078-4DDF-B1C3-23FAAE2665D1}" srcOrd="1" destOrd="0" presId="urn:microsoft.com/office/officeart/2005/8/layout/hierarchy4"/>
    <dgm:cxn modelId="{FFD8C97A-546C-42C2-872A-9926CF8B9BAB}" type="presParOf" srcId="{67874D57-7964-4BFC-9E92-7FDCD3C03F89}" destId="{5A13211E-8A12-4201-9AB6-4903AB196331}" srcOrd="2" destOrd="0" presId="urn:microsoft.com/office/officeart/2005/8/layout/hierarchy4"/>
    <dgm:cxn modelId="{1A82A787-6E4D-45AE-A2EE-6C3AE0DCBAB4}" type="presParOf" srcId="{5A13211E-8A12-4201-9AB6-4903AB196331}" destId="{DD74E114-4B31-4F4D-93C8-AFC7723434E1}" srcOrd="0" destOrd="0" presId="urn:microsoft.com/office/officeart/2005/8/layout/hierarchy4"/>
    <dgm:cxn modelId="{B8F9C83C-8C9B-495A-B522-914CE420ECA2}" type="presParOf" srcId="{DD74E114-4B31-4F4D-93C8-AFC7723434E1}" destId="{5F8028CA-779F-4FB0-8501-AE78ED64B9BA}" srcOrd="0" destOrd="0" presId="urn:microsoft.com/office/officeart/2005/8/layout/hierarchy4"/>
    <dgm:cxn modelId="{01EF74B0-F68E-4D7E-A175-5EFC6F2A37FE}" type="presParOf" srcId="{DD74E114-4B31-4F4D-93C8-AFC7723434E1}" destId="{8EF893BE-8270-48F7-A305-497BA3B344FD}" srcOrd="1" destOrd="0" presId="urn:microsoft.com/office/officeart/2005/8/layout/hierarchy4"/>
    <dgm:cxn modelId="{7024011A-77DA-43DB-88A9-1FA2AF28125C}" type="presParOf" srcId="{DD74E114-4B31-4F4D-93C8-AFC7723434E1}" destId="{78EBD5AD-A088-47C7-A754-2198DD4523E0}" srcOrd="2" destOrd="0" presId="urn:microsoft.com/office/officeart/2005/8/layout/hierarchy4"/>
    <dgm:cxn modelId="{FC32DADD-61F2-4A30-A6C1-36E7C15517C2}" type="presParOf" srcId="{78EBD5AD-A088-47C7-A754-2198DD4523E0}" destId="{3E85D48A-4F0F-433F-AB42-4227AB768B77}" srcOrd="0" destOrd="0" presId="urn:microsoft.com/office/officeart/2005/8/layout/hierarchy4"/>
    <dgm:cxn modelId="{F2D5B32B-3494-4DA3-9060-24011D86C8A5}" type="presParOf" srcId="{3E85D48A-4F0F-433F-AB42-4227AB768B77}" destId="{EB07D804-097B-455E-81FC-3AE62825807B}" srcOrd="0" destOrd="0" presId="urn:microsoft.com/office/officeart/2005/8/layout/hierarchy4"/>
    <dgm:cxn modelId="{30A64CC3-73B9-485B-A20D-9FEC5AF11824}" type="presParOf" srcId="{3E85D48A-4F0F-433F-AB42-4227AB768B77}" destId="{9ADD5971-CA46-4B4D-A634-388D63A60330}" srcOrd="1" destOrd="0" presId="urn:microsoft.com/office/officeart/2005/8/layout/hierarchy4"/>
    <dgm:cxn modelId="{5614E3B2-B0E6-4939-81FE-81905C351EF5}" type="presParOf" srcId="{78EBD5AD-A088-47C7-A754-2198DD4523E0}" destId="{BAFA9962-7176-4131-9CCB-DC9AA8BCEB86}" srcOrd="1" destOrd="0" presId="urn:microsoft.com/office/officeart/2005/8/layout/hierarchy4"/>
    <dgm:cxn modelId="{AF6B5A5D-5D3B-4CBB-A98A-38D30AD9970A}" type="presParOf" srcId="{78EBD5AD-A088-47C7-A754-2198DD4523E0}" destId="{EDE6DD34-B342-4E29-96C9-5B4A06791E51}" srcOrd="2" destOrd="0" presId="urn:microsoft.com/office/officeart/2005/8/layout/hierarchy4"/>
    <dgm:cxn modelId="{88441B55-4DDD-4C19-9772-3D275D473FA9}" type="presParOf" srcId="{EDE6DD34-B342-4E29-96C9-5B4A06791E51}" destId="{5A0947C5-C661-4ECB-80AB-272A5F19E988}" srcOrd="0" destOrd="0" presId="urn:microsoft.com/office/officeart/2005/8/layout/hierarchy4"/>
    <dgm:cxn modelId="{28790AA1-9EEF-4112-8324-13A8422F995D}" type="presParOf" srcId="{EDE6DD34-B342-4E29-96C9-5B4A06791E51}" destId="{0FD62B36-1312-46C7-BD49-9036A7604DD0}" srcOrd="1" destOrd="0" presId="urn:microsoft.com/office/officeart/2005/8/layout/hierarchy4"/>
    <dgm:cxn modelId="{2E434C07-A254-494F-A789-6F1BD3A0FA40}" type="presParOf" srcId="{5A13211E-8A12-4201-9AB6-4903AB196331}" destId="{B1FCAA85-FD5B-4B0E-8121-47428475232B}" srcOrd="1" destOrd="0" presId="urn:microsoft.com/office/officeart/2005/8/layout/hierarchy4"/>
    <dgm:cxn modelId="{89FA7A82-02D2-4BBD-8A4A-0C457C3D1C83}" type="presParOf" srcId="{5A13211E-8A12-4201-9AB6-4903AB196331}" destId="{A5B5213B-CE60-40A8-8F4D-27D9B7F28C94}" srcOrd="2" destOrd="0" presId="urn:microsoft.com/office/officeart/2005/8/layout/hierarchy4"/>
    <dgm:cxn modelId="{BA6BC8AE-B677-4B86-B404-657E142440D4}" type="presParOf" srcId="{A5B5213B-CE60-40A8-8F4D-27D9B7F28C94}" destId="{59EC1E92-717B-47F4-A60A-EDAA3272D530}" srcOrd="0" destOrd="0" presId="urn:microsoft.com/office/officeart/2005/8/layout/hierarchy4"/>
    <dgm:cxn modelId="{7F84DA35-16DC-430A-8566-B11F427B3587}" type="presParOf" srcId="{A5B5213B-CE60-40A8-8F4D-27D9B7F28C94}" destId="{6F3F1377-FE1D-4761-8350-1B1024F43B76}" srcOrd="1" destOrd="0" presId="urn:microsoft.com/office/officeart/2005/8/layout/hierarchy4"/>
    <dgm:cxn modelId="{84823904-5A42-40E6-AB44-4B4C018FA5A3}" type="presParOf" srcId="{A5B5213B-CE60-40A8-8F4D-27D9B7F28C94}" destId="{653F5CA4-A9D9-43F6-9761-EEC67A0F0384}" srcOrd="2" destOrd="0" presId="urn:microsoft.com/office/officeart/2005/8/layout/hierarchy4"/>
    <dgm:cxn modelId="{E11544F6-0B1C-4B82-B750-EF1A8AC78E44}" type="presParOf" srcId="{653F5CA4-A9D9-43F6-9761-EEC67A0F0384}" destId="{5EF5CBA4-AADF-48E5-932C-99B3C881B92B}" srcOrd="0" destOrd="0" presId="urn:microsoft.com/office/officeart/2005/8/layout/hierarchy4"/>
    <dgm:cxn modelId="{F757189A-8F62-4C6D-9241-28E5B32E06BF}" type="presParOf" srcId="{5EF5CBA4-AADF-48E5-932C-99B3C881B92B}" destId="{62F52E40-53FE-4F30-98AC-448EBFCF9531}" srcOrd="0" destOrd="0" presId="urn:microsoft.com/office/officeart/2005/8/layout/hierarchy4"/>
    <dgm:cxn modelId="{DDE3C4F0-3D7B-4A65-BD9E-1013947E4092}" type="presParOf" srcId="{5EF5CBA4-AADF-48E5-932C-99B3C881B92B}" destId="{7EFDA7A6-4B18-45B0-9518-4C1BE9CF2D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1B480-5D69-48F8-9880-DFB2B5A363B9}" type="doc">
      <dgm:prSet loTypeId="urn:microsoft.com/office/officeart/2005/8/layout/b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24B0599E-BC7C-4DEC-A070-5C98ECDE7806}">
      <dgm:prSet phldrT="[Szöveg]" custT="1"/>
      <dgm:spPr/>
      <dgm:t>
        <a:bodyPr/>
        <a:lstStyle/>
        <a:p>
          <a:r>
            <a:rPr lang="hu-HU" sz="2800" b="1" dirty="0" smtClean="0"/>
            <a:t>Rendszermodellezés</a:t>
          </a:r>
          <a:endParaRPr lang="hu-HU" sz="2800" b="1" dirty="0"/>
        </a:p>
      </dgm:t>
    </dgm:pt>
    <dgm:pt modelId="{C12CF18E-AE31-48AA-B7A2-4E9BFECE4D1F}" type="parTrans" cxnId="{AAF079AB-BB40-4730-BBA4-E3595E77074A}">
      <dgm:prSet/>
      <dgm:spPr/>
      <dgm:t>
        <a:bodyPr/>
        <a:lstStyle/>
        <a:p>
          <a:endParaRPr lang="hu-HU"/>
        </a:p>
      </dgm:t>
    </dgm:pt>
    <dgm:pt modelId="{08BBF93E-35CB-4006-9744-FC8F6F3CD088}" type="sibTrans" cxnId="{AAF079AB-BB40-4730-BBA4-E3595E77074A}">
      <dgm:prSet/>
      <dgm:spPr/>
      <dgm:t>
        <a:bodyPr/>
        <a:lstStyle/>
        <a:p>
          <a:endParaRPr lang="hu-HU"/>
        </a:p>
      </dgm:t>
    </dgm:pt>
    <dgm:pt modelId="{E47919F6-9B30-41B1-BAD9-1C15FB9DB758}">
      <dgm:prSet phldrT="[Szöveg]" custT="1"/>
      <dgm:spPr/>
      <dgm:t>
        <a:bodyPr/>
        <a:lstStyle/>
        <a:p>
          <a:r>
            <a:rPr lang="hu-HU" sz="2000" dirty="0" smtClean="0"/>
            <a:t>Építés</a:t>
          </a:r>
          <a:endParaRPr lang="hu-HU" sz="2000" dirty="0"/>
        </a:p>
      </dgm:t>
    </dgm:pt>
    <dgm:pt modelId="{83BBF61D-698C-4798-BEF6-148DA2DA88FC}" type="parTrans" cxnId="{278002D0-13CB-4B7F-8C19-E1EB9467D3EB}">
      <dgm:prSet/>
      <dgm:spPr/>
      <dgm:t>
        <a:bodyPr/>
        <a:lstStyle/>
        <a:p>
          <a:endParaRPr lang="hu-HU"/>
        </a:p>
      </dgm:t>
    </dgm:pt>
    <dgm:pt modelId="{2B2C56E2-4C47-4CA9-AE29-CF60FF3C395D}" type="sibTrans" cxnId="{278002D0-13CB-4B7F-8C19-E1EB9467D3EB}">
      <dgm:prSet/>
      <dgm:spPr/>
      <dgm:t>
        <a:bodyPr/>
        <a:lstStyle/>
        <a:p>
          <a:endParaRPr lang="hu-HU"/>
        </a:p>
      </dgm:t>
    </dgm:pt>
    <dgm:pt modelId="{286B39A6-9886-4D52-850B-7390D90B37B8}">
      <dgm:prSet phldrT="[Szöveg]" custT="1"/>
      <dgm:spPr/>
      <dgm:t>
        <a:bodyPr/>
        <a:lstStyle/>
        <a:p>
          <a:r>
            <a:rPr lang="hu-HU" sz="2400" dirty="0" smtClean="0"/>
            <a:t>(Üzleti-) Folyamatmodell</a:t>
          </a:r>
          <a:endParaRPr lang="hu-HU" sz="2400" dirty="0"/>
        </a:p>
      </dgm:t>
    </dgm:pt>
    <dgm:pt modelId="{2270C389-91FD-4905-96C1-584C7C543417}" type="parTrans" cxnId="{3C517982-6C06-4432-9835-0BA61FDE85E9}">
      <dgm:prSet/>
      <dgm:spPr/>
      <dgm:t>
        <a:bodyPr/>
        <a:lstStyle/>
        <a:p>
          <a:endParaRPr lang="hu-HU"/>
        </a:p>
      </dgm:t>
    </dgm:pt>
    <dgm:pt modelId="{577C5A2D-1C6A-49DD-977D-56D18C818731}" type="sibTrans" cxnId="{3C517982-6C06-4432-9835-0BA61FDE85E9}">
      <dgm:prSet/>
      <dgm:spPr/>
      <dgm:t>
        <a:bodyPr/>
        <a:lstStyle/>
        <a:p>
          <a:endParaRPr lang="hu-HU"/>
        </a:p>
      </dgm:t>
    </dgm:pt>
    <dgm:pt modelId="{A23F19E3-A64E-4BEC-969D-4A6D3F18A593}">
      <dgm:prSet phldrT="[Szöveg]" custT="1"/>
      <dgm:spPr/>
      <dgm:t>
        <a:bodyPr/>
        <a:lstStyle/>
        <a:p>
          <a:r>
            <a:rPr lang="hu-HU" sz="2000" dirty="0" smtClean="0"/>
            <a:t>Vezérlés</a:t>
          </a:r>
          <a:endParaRPr lang="hu-HU" sz="2000" dirty="0"/>
        </a:p>
      </dgm:t>
    </dgm:pt>
    <dgm:pt modelId="{02D549D4-82AA-4D6D-88DA-CAC3D8A75D6F}" type="parTrans" cxnId="{1FCA48A8-E17C-495F-951D-C68A8C2B1173}">
      <dgm:prSet/>
      <dgm:spPr/>
      <dgm:t>
        <a:bodyPr/>
        <a:lstStyle/>
        <a:p>
          <a:endParaRPr lang="hu-HU"/>
        </a:p>
      </dgm:t>
    </dgm:pt>
    <dgm:pt modelId="{B1C24AA5-2002-4958-931D-BFD8E2D63272}" type="sibTrans" cxnId="{1FCA48A8-E17C-495F-951D-C68A8C2B1173}">
      <dgm:prSet/>
      <dgm:spPr/>
      <dgm:t>
        <a:bodyPr/>
        <a:lstStyle/>
        <a:p>
          <a:endParaRPr lang="hu-HU"/>
        </a:p>
      </dgm:t>
    </dgm:pt>
    <dgm:pt modelId="{94F55FFA-A746-4258-91A3-918344295E8F}">
      <dgm:prSet phldrT="[Szöveg]" custT="1"/>
      <dgm:spPr/>
      <dgm:t>
        <a:bodyPr/>
        <a:lstStyle/>
        <a:p>
          <a:r>
            <a:rPr lang="hu-HU" sz="2000" dirty="0" smtClean="0"/>
            <a:t>Erőforrások</a:t>
          </a:r>
          <a:endParaRPr lang="hu-HU" sz="2000" dirty="0"/>
        </a:p>
      </dgm:t>
    </dgm:pt>
    <dgm:pt modelId="{F908D53F-5967-477C-B284-078C88B743D1}" type="parTrans" cxnId="{D9AE8E5D-21E0-4798-87F9-DBCA12D10A09}">
      <dgm:prSet/>
      <dgm:spPr/>
      <dgm:t>
        <a:bodyPr/>
        <a:lstStyle/>
        <a:p>
          <a:endParaRPr lang="hu-HU"/>
        </a:p>
      </dgm:t>
    </dgm:pt>
    <dgm:pt modelId="{A4712C47-CBDE-4A2D-B6EF-629841CCFCB4}" type="sibTrans" cxnId="{D9AE8E5D-21E0-4798-87F9-DBCA12D10A09}">
      <dgm:prSet/>
      <dgm:spPr/>
      <dgm:t>
        <a:bodyPr/>
        <a:lstStyle/>
        <a:p>
          <a:endParaRPr lang="hu-HU"/>
        </a:p>
      </dgm:t>
    </dgm:pt>
    <dgm:pt modelId="{5FF167E4-FAF9-4D80-ABF5-626280CC3F20}">
      <dgm:prSet phldrT="[Szöveg]"/>
      <dgm:spPr/>
      <dgm:t>
        <a:bodyPr/>
        <a:lstStyle/>
        <a:p>
          <a:r>
            <a:rPr lang="hu-HU" dirty="0" smtClean="0"/>
            <a:t>Informatikai szolgáltatás modellezése üzleti folyamatként</a:t>
          </a:r>
          <a:endParaRPr lang="hu-HU" dirty="0"/>
        </a:p>
      </dgm:t>
    </dgm:pt>
    <dgm:pt modelId="{69BE045F-CD8F-4606-BCF5-D349929AE1E9}" type="parTrans" cxnId="{DD49E1C3-FC24-4F2F-B37D-C887288589A9}">
      <dgm:prSet/>
      <dgm:spPr/>
      <dgm:t>
        <a:bodyPr/>
        <a:lstStyle/>
        <a:p>
          <a:endParaRPr lang="hu-HU"/>
        </a:p>
      </dgm:t>
    </dgm:pt>
    <dgm:pt modelId="{3471C112-EFE9-4622-840E-0893B67D95BD}" type="sibTrans" cxnId="{DD49E1C3-FC24-4F2F-B37D-C887288589A9}">
      <dgm:prSet/>
      <dgm:spPr/>
      <dgm:t>
        <a:bodyPr/>
        <a:lstStyle/>
        <a:p>
          <a:endParaRPr lang="hu-HU"/>
        </a:p>
      </dgm:t>
    </dgm:pt>
    <dgm:pt modelId="{D55FEDC9-7D86-4E69-9D5D-14E5458159DA}">
      <dgm:prSet phldrT="[Szöveg]" custT="1"/>
      <dgm:spPr/>
      <dgm:t>
        <a:bodyPr/>
        <a:lstStyle/>
        <a:p>
          <a:r>
            <a:rPr lang="hu-HU" sz="2000" dirty="0" smtClean="0"/>
            <a:t>Szimuláció</a:t>
          </a:r>
          <a:endParaRPr lang="hu-HU" sz="2000" dirty="0"/>
        </a:p>
      </dgm:t>
    </dgm:pt>
    <dgm:pt modelId="{E883694D-4BF9-4153-8DA2-858D3548F136}" type="parTrans" cxnId="{9F3FD275-2210-4177-9524-D1AC6C786E12}">
      <dgm:prSet/>
      <dgm:spPr/>
      <dgm:t>
        <a:bodyPr/>
        <a:lstStyle/>
        <a:p>
          <a:endParaRPr lang="hu-HU"/>
        </a:p>
      </dgm:t>
    </dgm:pt>
    <dgm:pt modelId="{4724C0F2-76B3-43AE-A99D-BE949DB07D7D}" type="sibTrans" cxnId="{9F3FD275-2210-4177-9524-D1AC6C786E12}">
      <dgm:prSet/>
      <dgm:spPr/>
      <dgm:t>
        <a:bodyPr/>
        <a:lstStyle/>
        <a:p>
          <a:endParaRPr lang="hu-HU"/>
        </a:p>
      </dgm:t>
    </dgm:pt>
    <dgm:pt modelId="{7233E5EB-8C3E-4DC7-8844-4A40F88A7724}">
      <dgm:prSet phldrT="[Szöveg]" custT="1"/>
      <dgm:spPr/>
      <dgm:t>
        <a:bodyPr/>
        <a:lstStyle/>
        <a:p>
          <a:r>
            <a:rPr lang="hu-HU" sz="2000" dirty="0" smtClean="0"/>
            <a:t>Mérés</a:t>
          </a:r>
          <a:endParaRPr lang="hu-HU" sz="2000" dirty="0"/>
        </a:p>
      </dgm:t>
    </dgm:pt>
    <dgm:pt modelId="{05D5973E-CA76-4BF4-80FB-F07463CE82DE}" type="parTrans" cxnId="{B53EE457-CA1F-429C-997C-E27DEF013CED}">
      <dgm:prSet/>
      <dgm:spPr/>
      <dgm:t>
        <a:bodyPr/>
        <a:lstStyle/>
        <a:p>
          <a:endParaRPr lang="hu-HU"/>
        </a:p>
      </dgm:t>
    </dgm:pt>
    <dgm:pt modelId="{BA01CC1F-812A-400B-B5DE-DA74E8533C0A}" type="sibTrans" cxnId="{B53EE457-CA1F-429C-997C-E27DEF013CED}">
      <dgm:prSet/>
      <dgm:spPr/>
      <dgm:t>
        <a:bodyPr/>
        <a:lstStyle/>
        <a:p>
          <a:endParaRPr lang="hu-HU"/>
        </a:p>
      </dgm:t>
    </dgm:pt>
    <dgm:pt modelId="{4D596AD1-9C4D-4B05-9B92-FCDBB4E958C4}">
      <dgm:prSet phldrT="[Szöveg]"/>
      <dgm:spPr/>
      <dgm:t>
        <a:bodyPr/>
        <a:lstStyle/>
        <a:p>
          <a:r>
            <a:rPr lang="hu-HU" b="1" dirty="0" smtClean="0"/>
            <a:t>HF</a:t>
          </a:r>
          <a:endParaRPr lang="hu-HU" b="1" dirty="0"/>
        </a:p>
      </dgm:t>
    </dgm:pt>
    <dgm:pt modelId="{7C3F06C6-4044-4B1C-9671-725FCA52BC87}" type="parTrans" cxnId="{315DF0B6-BE70-49B4-8264-B137508A678B}">
      <dgm:prSet/>
      <dgm:spPr/>
      <dgm:t>
        <a:bodyPr/>
        <a:lstStyle/>
        <a:p>
          <a:endParaRPr lang="hu-HU"/>
        </a:p>
      </dgm:t>
    </dgm:pt>
    <dgm:pt modelId="{11468AD4-BC7A-4E97-9483-5EA409665D07}" type="sibTrans" cxnId="{315DF0B6-BE70-49B4-8264-B137508A678B}">
      <dgm:prSet/>
      <dgm:spPr/>
      <dgm:t>
        <a:bodyPr/>
        <a:lstStyle/>
        <a:p>
          <a:endParaRPr lang="hu-HU"/>
        </a:p>
      </dgm:t>
    </dgm:pt>
    <dgm:pt modelId="{3390E5EC-5431-4FF7-A33B-0D035DE79A25}">
      <dgm:prSet phldrT="[Szöveg]" custT="1"/>
      <dgm:spPr/>
      <dgm:t>
        <a:bodyPr/>
        <a:lstStyle/>
        <a:p>
          <a:r>
            <a:rPr lang="hu-HU" sz="2000" dirty="0" smtClean="0"/>
            <a:t>Teljesítmény</a:t>
          </a:r>
          <a:endParaRPr lang="hu-HU" sz="2000" dirty="0"/>
        </a:p>
      </dgm:t>
    </dgm:pt>
    <dgm:pt modelId="{969A036E-AE81-46A5-B4F2-5BF60193DBCE}" type="parTrans" cxnId="{58A294AE-B3C9-4346-AD4C-20807C1DFB21}">
      <dgm:prSet/>
      <dgm:spPr/>
      <dgm:t>
        <a:bodyPr/>
        <a:lstStyle/>
        <a:p>
          <a:endParaRPr lang="hu-HU"/>
        </a:p>
      </dgm:t>
    </dgm:pt>
    <dgm:pt modelId="{4FF3E9F1-2880-4D1E-B335-AE36E5A390AA}" type="sibTrans" cxnId="{58A294AE-B3C9-4346-AD4C-20807C1DFB21}">
      <dgm:prSet/>
      <dgm:spPr/>
      <dgm:t>
        <a:bodyPr/>
        <a:lstStyle/>
        <a:p>
          <a:endParaRPr lang="hu-HU"/>
        </a:p>
      </dgm:t>
    </dgm:pt>
    <dgm:pt modelId="{53467BC2-BC62-429E-A01E-65B2C995A6AB}" type="pres">
      <dgm:prSet presAssocID="{15E1B480-5D69-48F8-9880-DFB2B5A363B9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hu-HU"/>
        </a:p>
      </dgm:t>
    </dgm:pt>
    <dgm:pt modelId="{C4D419FA-C367-4B31-93F8-5A2162CE3072}" type="pres">
      <dgm:prSet presAssocID="{24B0599E-BC7C-4DEC-A070-5C98ECDE7806}" presName="firstNode" presStyleLbl="node1" presStyleIdx="0" presStyleCnt="4" custScaleX="198392" custScaleY="110629" custLinFactNeighborX="-42292" custLinFactNeighborY="-21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0CD95C3-2B2F-465D-A627-F5A059D68986}" type="pres">
      <dgm:prSet presAssocID="{08BBF93E-35CB-4006-9744-FC8F6F3CD088}" presName="sibTrans" presStyleLbl="sibTrans2D1" presStyleIdx="0" presStyleCnt="3" custScaleX="182338" custScaleY="58556"/>
      <dgm:spPr/>
      <dgm:t>
        <a:bodyPr/>
        <a:lstStyle/>
        <a:p>
          <a:endParaRPr lang="hu-HU"/>
        </a:p>
      </dgm:t>
    </dgm:pt>
    <dgm:pt modelId="{0272C00D-7785-4968-A654-5FC7AF908847}" type="pres">
      <dgm:prSet presAssocID="{286B39A6-9886-4D52-850B-7390D90B37B8}" presName="middleNode" presStyleCnt="0"/>
      <dgm:spPr/>
    </dgm:pt>
    <dgm:pt modelId="{1BFE0052-FCBC-45A5-B1AF-8BD8DCDF4AA9}" type="pres">
      <dgm:prSet presAssocID="{286B39A6-9886-4D52-850B-7390D90B37B8}" presName="padding" presStyleLbl="node1" presStyleIdx="0" presStyleCnt="4"/>
      <dgm:spPr/>
    </dgm:pt>
    <dgm:pt modelId="{B862D087-56E6-4D53-A2EF-E5DDD8375495}" type="pres">
      <dgm:prSet presAssocID="{286B39A6-9886-4D52-850B-7390D90B37B8}" presName="shape" presStyleLbl="node1" presStyleIdx="1" presStyleCnt="4" custScaleX="330518" custScaleY="151893" custLinFactNeighborX="36659" custLinFactNeighborY="174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82CDDE-BC51-4AEF-B759-78456EE22EF6}" type="pres">
      <dgm:prSet presAssocID="{577C5A2D-1C6A-49DD-977D-56D18C818731}" presName="sibTrans" presStyleLbl="sibTrans2D1" presStyleIdx="1" presStyleCnt="3" custScaleX="140986" custScaleY="81944"/>
      <dgm:spPr/>
      <dgm:t>
        <a:bodyPr/>
        <a:lstStyle/>
        <a:p>
          <a:endParaRPr lang="hu-HU"/>
        </a:p>
      </dgm:t>
    </dgm:pt>
    <dgm:pt modelId="{9B08B2B3-5C89-4AD4-AA2F-BFB72917145A}" type="pres">
      <dgm:prSet presAssocID="{5FF167E4-FAF9-4D80-ABF5-626280CC3F20}" presName="middleNode" presStyleCnt="0"/>
      <dgm:spPr/>
    </dgm:pt>
    <dgm:pt modelId="{708EB95C-AB80-44A0-BB41-A06D920B3098}" type="pres">
      <dgm:prSet presAssocID="{5FF167E4-FAF9-4D80-ABF5-626280CC3F20}" presName="padding" presStyleLbl="node1" presStyleIdx="1" presStyleCnt="4"/>
      <dgm:spPr/>
    </dgm:pt>
    <dgm:pt modelId="{AA0D0B18-40A0-4DA9-8D71-E1505A848B10}" type="pres">
      <dgm:prSet presAssocID="{5FF167E4-FAF9-4D80-ABF5-626280CC3F20}" presName="shape" presStyleLbl="node1" presStyleIdx="2" presStyleCnt="4" custScaleX="165950" custScaleY="16595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2D26AAE-589C-490A-A585-5DAA19D6DFFB}" type="pres">
      <dgm:prSet presAssocID="{3471C112-EFE9-4622-840E-0893B67D95BD}" presName="sibTrans" presStyleLbl="sibTrans2D1" presStyleIdx="2" presStyleCnt="3" custScaleX="223474" custScaleY="48694"/>
      <dgm:spPr/>
      <dgm:t>
        <a:bodyPr/>
        <a:lstStyle/>
        <a:p>
          <a:endParaRPr lang="hu-HU"/>
        </a:p>
      </dgm:t>
    </dgm:pt>
    <dgm:pt modelId="{CF6717D3-8343-4874-9BC8-D591A15A4912}" type="pres">
      <dgm:prSet presAssocID="{4D596AD1-9C4D-4B05-9B92-FCDBB4E958C4}" presName="lastNode" presStyleLbl="node1" presStyleIdx="3" presStyleCnt="4" custScaleX="66222" custScaleY="60695" custLinFactNeighborX="-3655" custLinFactNeighborY="-3415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0DC5B6A-F741-406D-9496-F70EF1BE5C4E}" type="presOf" srcId="{3390E5EC-5431-4FF7-A33B-0D035DE79A25}" destId="{B862D087-56E6-4D53-A2EF-E5DDD8375495}" srcOrd="0" destOrd="3" presId="urn:microsoft.com/office/officeart/2005/8/layout/bProcess2"/>
    <dgm:cxn modelId="{72BC121A-1F78-405F-8AB8-E74459C50076}" type="presOf" srcId="{D55FEDC9-7D86-4E69-9D5D-14E5458159DA}" destId="{C4D419FA-C367-4B31-93F8-5A2162CE3072}" srcOrd="0" destOrd="2" presId="urn:microsoft.com/office/officeart/2005/8/layout/bProcess2"/>
    <dgm:cxn modelId="{6B9241E8-98F5-49AC-A599-A58C16D5B5F8}" type="presOf" srcId="{08BBF93E-35CB-4006-9744-FC8F6F3CD088}" destId="{50CD95C3-2B2F-465D-A627-F5A059D68986}" srcOrd="0" destOrd="0" presId="urn:microsoft.com/office/officeart/2005/8/layout/bProcess2"/>
    <dgm:cxn modelId="{AAF079AB-BB40-4730-BBA4-E3595E77074A}" srcId="{15E1B480-5D69-48F8-9880-DFB2B5A363B9}" destId="{24B0599E-BC7C-4DEC-A070-5C98ECDE7806}" srcOrd="0" destOrd="0" parTransId="{C12CF18E-AE31-48AA-B7A2-4E9BFECE4D1F}" sibTransId="{08BBF93E-35CB-4006-9744-FC8F6F3CD088}"/>
    <dgm:cxn modelId="{3D547B12-CCD6-4CB3-BA81-F525F863C4ED}" type="presOf" srcId="{4D596AD1-9C4D-4B05-9B92-FCDBB4E958C4}" destId="{CF6717D3-8343-4874-9BC8-D591A15A4912}" srcOrd="0" destOrd="0" presId="urn:microsoft.com/office/officeart/2005/8/layout/bProcess2"/>
    <dgm:cxn modelId="{BF2A8CE6-82A9-4365-A780-E5D5093FCEF4}" type="presOf" srcId="{7233E5EB-8C3E-4DC7-8844-4A40F88A7724}" destId="{C4D419FA-C367-4B31-93F8-5A2162CE3072}" srcOrd="0" destOrd="3" presId="urn:microsoft.com/office/officeart/2005/8/layout/bProcess2"/>
    <dgm:cxn modelId="{9F3FD275-2210-4177-9524-D1AC6C786E12}" srcId="{24B0599E-BC7C-4DEC-A070-5C98ECDE7806}" destId="{D55FEDC9-7D86-4E69-9D5D-14E5458159DA}" srcOrd="1" destOrd="0" parTransId="{E883694D-4BF9-4153-8DA2-858D3548F136}" sibTransId="{4724C0F2-76B3-43AE-A99D-BE949DB07D7D}"/>
    <dgm:cxn modelId="{3EFEA34B-201C-4219-B7D3-95BBAF25A716}" type="presOf" srcId="{A23F19E3-A64E-4BEC-969D-4A6D3F18A593}" destId="{B862D087-56E6-4D53-A2EF-E5DDD8375495}" srcOrd="0" destOrd="1" presId="urn:microsoft.com/office/officeart/2005/8/layout/bProcess2"/>
    <dgm:cxn modelId="{D9AE8E5D-21E0-4798-87F9-DBCA12D10A09}" srcId="{286B39A6-9886-4D52-850B-7390D90B37B8}" destId="{94F55FFA-A746-4258-91A3-918344295E8F}" srcOrd="1" destOrd="0" parTransId="{F908D53F-5967-477C-B284-078C88B743D1}" sibTransId="{A4712C47-CBDE-4A2D-B6EF-629841CCFCB4}"/>
    <dgm:cxn modelId="{278002D0-13CB-4B7F-8C19-E1EB9467D3EB}" srcId="{24B0599E-BC7C-4DEC-A070-5C98ECDE7806}" destId="{E47919F6-9B30-41B1-BAD9-1C15FB9DB758}" srcOrd="0" destOrd="0" parTransId="{83BBF61D-698C-4798-BEF6-148DA2DA88FC}" sibTransId="{2B2C56E2-4C47-4CA9-AE29-CF60FF3C395D}"/>
    <dgm:cxn modelId="{B53EE457-CA1F-429C-997C-E27DEF013CED}" srcId="{24B0599E-BC7C-4DEC-A070-5C98ECDE7806}" destId="{7233E5EB-8C3E-4DC7-8844-4A40F88A7724}" srcOrd="2" destOrd="0" parTransId="{05D5973E-CA76-4BF4-80FB-F07463CE82DE}" sibTransId="{BA01CC1F-812A-400B-B5DE-DA74E8533C0A}"/>
    <dgm:cxn modelId="{1FCA48A8-E17C-495F-951D-C68A8C2B1173}" srcId="{286B39A6-9886-4D52-850B-7390D90B37B8}" destId="{A23F19E3-A64E-4BEC-969D-4A6D3F18A593}" srcOrd="0" destOrd="0" parTransId="{02D549D4-82AA-4D6D-88DA-CAC3D8A75D6F}" sibTransId="{B1C24AA5-2002-4958-931D-BFD8E2D63272}"/>
    <dgm:cxn modelId="{315DF0B6-BE70-49B4-8264-B137508A678B}" srcId="{15E1B480-5D69-48F8-9880-DFB2B5A363B9}" destId="{4D596AD1-9C4D-4B05-9B92-FCDBB4E958C4}" srcOrd="3" destOrd="0" parTransId="{7C3F06C6-4044-4B1C-9671-725FCA52BC87}" sibTransId="{11468AD4-BC7A-4E97-9483-5EA409665D07}"/>
    <dgm:cxn modelId="{605E0830-1D22-466B-9B5E-D4EC98328428}" type="presOf" srcId="{5FF167E4-FAF9-4D80-ABF5-626280CC3F20}" destId="{AA0D0B18-40A0-4DA9-8D71-E1505A848B10}" srcOrd="0" destOrd="0" presId="urn:microsoft.com/office/officeart/2005/8/layout/bProcess2"/>
    <dgm:cxn modelId="{71B27519-1B87-4D7E-B7B7-0A872F236D7A}" type="presOf" srcId="{24B0599E-BC7C-4DEC-A070-5C98ECDE7806}" destId="{C4D419FA-C367-4B31-93F8-5A2162CE3072}" srcOrd="0" destOrd="0" presId="urn:microsoft.com/office/officeart/2005/8/layout/bProcess2"/>
    <dgm:cxn modelId="{4C2B15F9-843D-4A6F-8204-17C557E396E8}" type="presOf" srcId="{577C5A2D-1C6A-49DD-977D-56D18C818731}" destId="{EE82CDDE-BC51-4AEF-B759-78456EE22EF6}" srcOrd="0" destOrd="0" presId="urn:microsoft.com/office/officeart/2005/8/layout/bProcess2"/>
    <dgm:cxn modelId="{A00DA3A5-4850-4E7E-9F64-015EFD45EEF1}" type="presOf" srcId="{3471C112-EFE9-4622-840E-0893B67D95BD}" destId="{52D26AAE-589C-490A-A585-5DAA19D6DFFB}" srcOrd="0" destOrd="0" presId="urn:microsoft.com/office/officeart/2005/8/layout/bProcess2"/>
    <dgm:cxn modelId="{F92DCD11-E18A-4F0F-8C74-64656BEDF65F}" type="presOf" srcId="{15E1B480-5D69-48F8-9880-DFB2B5A363B9}" destId="{53467BC2-BC62-429E-A01E-65B2C995A6AB}" srcOrd="0" destOrd="0" presId="urn:microsoft.com/office/officeart/2005/8/layout/bProcess2"/>
    <dgm:cxn modelId="{DD49E1C3-FC24-4F2F-B37D-C887288589A9}" srcId="{15E1B480-5D69-48F8-9880-DFB2B5A363B9}" destId="{5FF167E4-FAF9-4D80-ABF5-626280CC3F20}" srcOrd="2" destOrd="0" parTransId="{69BE045F-CD8F-4606-BCF5-D349929AE1E9}" sibTransId="{3471C112-EFE9-4622-840E-0893B67D95BD}"/>
    <dgm:cxn modelId="{3C517982-6C06-4432-9835-0BA61FDE85E9}" srcId="{15E1B480-5D69-48F8-9880-DFB2B5A363B9}" destId="{286B39A6-9886-4D52-850B-7390D90B37B8}" srcOrd="1" destOrd="0" parTransId="{2270C389-91FD-4905-96C1-584C7C543417}" sibTransId="{577C5A2D-1C6A-49DD-977D-56D18C818731}"/>
    <dgm:cxn modelId="{6B81E76B-AF8F-420F-842A-56EC3FEFFE75}" type="presOf" srcId="{286B39A6-9886-4D52-850B-7390D90B37B8}" destId="{B862D087-56E6-4D53-A2EF-E5DDD8375495}" srcOrd="0" destOrd="0" presId="urn:microsoft.com/office/officeart/2005/8/layout/bProcess2"/>
    <dgm:cxn modelId="{58A294AE-B3C9-4346-AD4C-20807C1DFB21}" srcId="{286B39A6-9886-4D52-850B-7390D90B37B8}" destId="{3390E5EC-5431-4FF7-A33B-0D035DE79A25}" srcOrd="2" destOrd="0" parTransId="{969A036E-AE81-46A5-B4F2-5BF60193DBCE}" sibTransId="{4FF3E9F1-2880-4D1E-B335-AE36E5A390AA}"/>
    <dgm:cxn modelId="{AD86ADCB-0D53-4A90-87E0-2EB3F4F3CF0B}" type="presOf" srcId="{94F55FFA-A746-4258-91A3-918344295E8F}" destId="{B862D087-56E6-4D53-A2EF-E5DDD8375495}" srcOrd="0" destOrd="2" presId="urn:microsoft.com/office/officeart/2005/8/layout/bProcess2"/>
    <dgm:cxn modelId="{44432E41-2C22-4E85-97DD-A8EDABDBF6FC}" type="presOf" srcId="{E47919F6-9B30-41B1-BAD9-1C15FB9DB758}" destId="{C4D419FA-C367-4B31-93F8-5A2162CE3072}" srcOrd="0" destOrd="1" presId="urn:microsoft.com/office/officeart/2005/8/layout/bProcess2"/>
    <dgm:cxn modelId="{780C49E5-4359-467B-A962-D8530F6394E0}" type="presParOf" srcId="{53467BC2-BC62-429E-A01E-65B2C995A6AB}" destId="{C4D419FA-C367-4B31-93F8-5A2162CE3072}" srcOrd="0" destOrd="0" presId="urn:microsoft.com/office/officeart/2005/8/layout/bProcess2"/>
    <dgm:cxn modelId="{880B8138-2E6A-4AE8-9407-81A7186370B2}" type="presParOf" srcId="{53467BC2-BC62-429E-A01E-65B2C995A6AB}" destId="{50CD95C3-2B2F-465D-A627-F5A059D68986}" srcOrd="1" destOrd="0" presId="urn:microsoft.com/office/officeart/2005/8/layout/bProcess2"/>
    <dgm:cxn modelId="{25C89B69-6706-4951-BBFC-13393F09C209}" type="presParOf" srcId="{53467BC2-BC62-429E-A01E-65B2C995A6AB}" destId="{0272C00D-7785-4968-A654-5FC7AF908847}" srcOrd="2" destOrd="0" presId="urn:microsoft.com/office/officeart/2005/8/layout/bProcess2"/>
    <dgm:cxn modelId="{F25429D4-DA70-4500-83CE-F0953EF9BCD7}" type="presParOf" srcId="{0272C00D-7785-4968-A654-5FC7AF908847}" destId="{1BFE0052-FCBC-45A5-B1AF-8BD8DCDF4AA9}" srcOrd="0" destOrd="0" presId="urn:microsoft.com/office/officeart/2005/8/layout/bProcess2"/>
    <dgm:cxn modelId="{579B160D-B90D-4B91-BE99-7B8B0BCB27E9}" type="presParOf" srcId="{0272C00D-7785-4968-A654-5FC7AF908847}" destId="{B862D087-56E6-4D53-A2EF-E5DDD8375495}" srcOrd="1" destOrd="0" presId="urn:microsoft.com/office/officeart/2005/8/layout/bProcess2"/>
    <dgm:cxn modelId="{44AE127B-9E8C-494E-A025-37E01107A2EB}" type="presParOf" srcId="{53467BC2-BC62-429E-A01E-65B2C995A6AB}" destId="{EE82CDDE-BC51-4AEF-B759-78456EE22EF6}" srcOrd="3" destOrd="0" presId="urn:microsoft.com/office/officeart/2005/8/layout/bProcess2"/>
    <dgm:cxn modelId="{A3A8055D-B1AA-4306-9153-DDF3C67B1AB9}" type="presParOf" srcId="{53467BC2-BC62-429E-A01E-65B2C995A6AB}" destId="{9B08B2B3-5C89-4AD4-AA2F-BFB72917145A}" srcOrd="4" destOrd="0" presId="urn:microsoft.com/office/officeart/2005/8/layout/bProcess2"/>
    <dgm:cxn modelId="{DC252660-BC91-43E9-BF2B-4F70D49F265A}" type="presParOf" srcId="{9B08B2B3-5C89-4AD4-AA2F-BFB72917145A}" destId="{708EB95C-AB80-44A0-BB41-A06D920B3098}" srcOrd="0" destOrd="0" presId="urn:microsoft.com/office/officeart/2005/8/layout/bProcess2"/>
    <dgm:cxn modelId="{2D0BAB49-8012-4B2B-8A24-76C6962F7AF5}" type="presParOf" srcId="{9B08B2B3-5C89-4AD4-AA2F-BFB72917145A}" destId="{AA0D0B18-40A0-4DA9-8D71-E1505A848B10}" srcOrd="1" destOrd="0" presId="urn:microsoft.com/office/officeart/2005/8/layout/bProcess2"/>
    <dgm:cxn modelId="{8E2EEEAF-7159-4121-9E18-58520D8F77B6}" type="presParOf" srcId="{53467BC2-BC62-429E-A01E-65B2C995A6AB}" destId="{52D26AAE-589C-490A-A585-5DAA19D6DFFB}" srcOrd="5" destOrd="0" presId="urn:microsoft.com/office/officeart/2005/8/layout/bProcess2"/>
    <dgm:cxn modelId="{DFB18997-90D6-4F05-91A8-53A55361C985}" type="presParOf" srcId="{53467BC2-BC62-429E-A01E-65B2C995A6AB}" destId="{CF6717D3-8343-4874-9BC8-D591A15A4912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6C71C-571A-435C-8509-E2E1C385E973}">
      <dsp:nvSpPr>
        <dsp:cNvPr id="0" name=""/>
        <dsp:cNvSpPr/>
      </dsp:nvSpPr>
      <dsp:spPr>
        <a:xfrm>
          <a:off x="6312719" y="2742791"/>
          <a:ext cx="807094" cy="384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55"/>
              </a:lnTo>
              <a:lnTo>
                <a:pt x="807094" y="261755"/>
              </a:lnTo>
              <a:lnTo>
                <a:pt x="807094" y="38410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052A7C-0EFB-44BD-BE43-123F69172FA2}">
      <dsp:nvSpPr>
        <dsp:cNvPr id="0" name=""/>
        <dsp:cNvSpPr/>
      </dsp:nvSpPr>
      <dsp:spPr>
        <a:xfrm>
          <a:off x="5505625" y="2742791"/>
          <a:ext cx="807094" cy="384103"/>
        </a:xfrm>
        <a:custGeom>
          <a:avLst/>
          <a:gdLst/>
          <a:ahLst/>
          <a:cxnLst/>
          <a:rect l="0" t="0" r="0" b="0"/>
          <a:pathLst>
            <a:path>
              <a:moveTo>
                <a:pt x="807094" y="0"/>
              </a:moveTo>
              <a:lnTo>
                <a:pt x="807094" y="261755"/>
              </a:lnTo>
              <a:lnTo>
                <a:pt x="0" y="261755"/>
              </a:lnTo>
              <a:lnTo>
                <a:pt x="0" y="38410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8B415-0319-489F-A9DA-E289287079E0}">
      <dsp:nvSpPr>
        <dsp:cNvPr id="0" name=""/>
        <dsp:cNvSpPr/>
      </dsp:nvSpPr>
      <dsp:spPr>
        <a:xfrm>
          <a:off x="4294983" y="1520043"/>
          <a:ext cx="2017735" cy="384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55"/>
              </a:lnTo>
              <a:lnTo>
                <a:pt x="2017735" y="261755"/>
              </a:lnTo>
              <a:lnTo>
                <a:pt x="2017735" y="3841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E31848-F4BD-4F41-905C-D2C1ECE6F83E}">
      <dsp:nvSpPr>
        <dsp:cNvPr id="0" name=""/>
        <dsp:cNvSpPr/>
      </dsp:nvSpPr>
      <dsp:spPr>
        <a:xfrm>
          <a:off x="3891436" y="1520043"/>
          <a:ext cx="403547" cy="384103"/>
        </a:xfrm>
        <a:custGeom>
          <a:avLst/>
          <a:gdLst/>
          <a:ahLst/>
          <a:cxnLst/>
          <a:rect l="0" t="0" r="0" b="0"/>
          <a:pathLst>
            <a:path>
              <a:moveTo>
                <a:pt x="403547" y="0"/>
              </a:moveTo>
              <a:lnTo>
                <a:pt x="403547" y="261755"/>
              </a:lnTo>
              <a:lnTo>
                <a:pt x="0" y="261755"/>
              </a:lnTo>
              <a:lnTo>
                <a:pt x="0" y="3841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77863-36B6-4907-9CA8-8BE6D305AB9F}">
      <dsp:nvSpPr>
        <dsp:cNvPr id="0" name=""/>
        <dsp:cNvSpPr/>
      </dsp:nvSpPr>
      <dsp:spPr>
        <a:xfrm>
          <a:off x="2277248" y="2742791"/>
          <a:ext cx="1614188" cy="384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755"/>
              </a:lnTo>
              <a:lnTo>
                <a:pt x="1614188" y="261755"/>
              </a:lnTo>
              <a:lnTo>
                <a:pt x="1614188" y="38410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C0D04-8740-4370-B49B-84CB367C6F99}">
      <dsp:nvSpPr>
        <dsp:cNvPr id="0" name=""/>
        <dsp:cNvSpPr/>
      </dsp:nvSpPr>
      <dsp:spPr>
        <a:xfrm>
          <a:off x="2231528" y="2742791"/>
          <a:ext cx="91440" cy="3841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410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A87C0-574F-430D-BEA5-8A5C9BF10A7B}">
      <dsp:nvSpPr>
        <dsp:cNvPr id="0" name=""/>
        <dsp:cNvSpPr/>
      </dsp:nvSpPr>
      <dsp:spPr>
        <a:xfrm>
          <a:off x="663060" y="2742791"/>
          <a:ext cx="1614188" cy="384103"/>
        </a:xfrm>
        <a:custGeom>
          <a:avLst/>
          <a:gdLst/>
          <a:ahLst/>
          <a:cxnLst/>
          <a:rect l="0" t="0" r="0" b="0"/>
          <a:pathLst>
            <a:path>
              <a:moveTo>
                <a:pt x="1614188" y="0"/>
              </a:moveTo>
              <a:lnTo>
                <a:pt x="1614188" y="261755"/>
              </a:lnTo>
              <a:lnTo>
                <a:pt x="0" y="261755"/>
              </a:lnTo>
              <a:lnTo>
                <a:pt x="0" y="384103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3CC39-7163-422E-802F-BF9A3B45B72D}">
      <dsp:nvSpPr>
        <dsp:cNvPr id="0" name=""/>
        <dsp:cNvSpPr/>
      </dsp:nvSpPr>
      <dsp:spPr>
        <a:xfrm>
          <a:off x="2277248" y="1520043"/>
          <a:ext cx="2017735" cy="384103"/>
        </a:xfrm>
        <a:custGeom>
          <a:avLst/>
          <a:gdLst/>
          <a:ahLst/>
          <a:cxnLst/>
          <a:rect l="0" t="0" r="0" b="0"/>
          <a:pathLst>
            <a:path>
              <a:moveTo>
                <a:pt x="2017735" y="0"/>
              </a:moveTo>
              <a:lnTo>
                <a:pt x="2017735" y="261755"/>
              </a:lnTo>
              <a:lnTo>
                <a:pt x="0" y="261755"/>
              </a:lnTo>
              <a:lnTo>
                <a:pt x="0" y="384103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44E0E-6977-4349-B56A-226075E4FCCA}">
      <dsp:nvSpPr>
        <dsp:cNvPr id="0" name=""/>
        <dsp:cNvSpPr/>
      </dsp:nvSpPr>
      <dsp:spPr>
        <a:xfrm>
          <a:off x="3634634" y="681399"/>
          <a:ext cx="1320699" cy="83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254F0-E303-47D6-8C60-4EDF4A189CFF}">
      <dsp:nvSpPr>
        <dsp:cNvPr id="0" name=""/>
        <dsp:cNvSpPr/>
      </dsp:nvSpPr>
      <dsp:spPr>
        <a:xfrm>
          <a:off x="3781378" y="820806"/>
          <a:ext cx="1320699" cy="8386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BME</a:t>
          </a:r>
          <a:endParaRPr lang="hu-HU" sz="3600" kern="1200" dirty="0"/>
        </a:p>
      </dsp:txBody>
      <dsp:txXfrm>
        <a:off x="3805941" y="845369"/>
        <a:ext cx="1271573" cy="789518"/>
      </dsp:txXfrm>
    </dsp:sp>
    <dsp:sp modelId="{B860C75F-C6A1-48D4-B331-1720C07C066F}">
      <dsp:nvSpPr>
        <dsp:cNvPr id="0" name=""/>
        <dsp:cNvSpPr/>
      </dsp:nvSpPr>
      <dsp:spPr>
        <a:xfrm>
          <a:off x="1616898" y="1904147"/>
          <a:ext cx="1320699" cy="83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C664-7E29-4760-9D1A-642C1C9720BE}">
      <dsp:nvSpPr>
        <dsp:cNvPr id="0" name=""/>
        <dsp:cNvSpPr/>
      </dsp:nvSpPr>
      <dsp:spPr>
        <a:xfrm>
          <a:off x="1763643" y="2043554"/>
          <a:ext cx="1320699" cy="8386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VIK</a:t>
          </a:r>
          <a:endParaRPr lang="hu-HU" sz="3600" kern="1200" dirty="0"/>
        </a:p>
      </dsp:txBody>
      <dsp:txXfrm>
        <a:off x="1788206" y="2068117"/>
        <a:ext cx="1271573" cy="789518"/>
      </dsp:txXfrm>
    </dsp:sp>
    <dsp:sp modelId="{25569E3D-9131-49F2-8A24-4576FDC635F0}">
      <dsp:nvSpPr>
        <dsp:cNvPr id="0" name=""/>
        <dsp:cNvSpPr/>
      </dsp:nvSpPr>
      <dsp:spPr>
        <a:xfrm>
          <a:off x="2710" y="3126894"/>
          <a:ext cx="1320699" cy="83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52893-F63E-4860-A2BC-04D89C475B8E}">
      <dsp:nvSpPr>
        <dsp:cNvPr id="0" name=""/>
        <dsp:cNvSpPr/>
      </dsp:nvSpPr>
      <dsp:spPr>
        <a:xfrm>
          <a:off x="149454" y="3266302"/>
          <a:ext cx="1320699" cy="8386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SZIT</a:t>
          </a:r>
          <a:endParaRPr lang="hu-HU" sz="3600" kern="1200" dirty="0"/>
        </a:p>
      </dsp:txBody>
      <dsp:txXfrm>
        <a:off x="174017" y="3290865"/>
        <a:ext cx="1271573" cy="789518"/>
      </dsp:txXfrm>
    </dsp:sp>
    <dsp:sp modelId="{0C0F142D-CC5F-41CB-AAD4-DA545866AADA}">
      <dsp:nvSpPr>
        <dsp:cNvPr id="0" name=""/>
        <dsp:cNvSpPr/>
      </dsp:nvSpPr>
      <dsp:spPr>
        <a:xfrm>
          <a:off x="1616898" y="3126894"/>
          <a:ext cx="1320699" cy="83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EECCB-45D1-42A2-8741-A66221608175}">
      <dsp:nvSpPr>
        <dsp:cNvPr id="0" name=""/>
        <dsp:cNvSpPr/>
      </dsp:nvSpPr>
      <dsp:spPr>
        <a:xfrm>
          <a:off x="1763643" y="3266302"/>
          <a:ext cx="1320699" cy="8386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…</a:t>
          </a:r>
          <a:endParaRPr lang="hu-HU" sz="3600" kern="1200" dirty="0"/>
        </a:p>
      </dsp:txBody>
      <dsp:txXfrm>
        <a:off x="1788206" y="3290865"/>
        <a:ext cx="1271573" cy="789518"/>
      </dsp:txXfrm>
    </dsp:sp>
    <dsp:sp modelId="{17393A40-6441-405C-9C9B-2F0CBC17E09C}">
      <dsp:nvSpPr>
        <dsp:cNvPr id="0" name=""/>
        <dsp:cNvSpPr/>
      </dsp:nvSpPr>
      <dsp:spPr>
        <a:xfrm>
          <a:off x="3231087" y="3126894"/>
          <a:ext cx="1320699" cy="83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AB573-F2FF-4160-B61E-836260D2BAC3}">
      <dsp:nvSpPr>
        <dsp:cNvPr id="0" name=""/>
        <dsp:cNvSpPr/>
      </dsp:nvSpPr>
      <dsp:spPr>
        <a:xfrm>
          <a:off x="3377831" y="3266302"/>
          <a:ext cx="1320699" cy="8386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MIT </a:t>
          </a:r>
          <a:endParaRPr lang="hu-HU" sz="3600" kern="1200" dirty="0"/>
        </a:p>
      </dsp:txBody>
      <dsp:txXfrm>
        <a:off x="3402394" y="3290865"/>
        <a:ext cx="1271573" cy="789518"/>
      </dsp:txXfrm>
    </dsp:sp>
    <dsp:sp modelId="{AD8848EA-4BA4-454A-AACC-E4F8F4C8DCBB}">
      <dsp:nvSpPr>
        <dsp:cNvPr id="0" name=""/>
        <dsp:cNvSpPr/>
      </dsp:nvSpPr>
      <dsp:spPr>
        <a:xfrm>
          <a:off x="3231087" y="1904147"/>
          <a:ext cx="1320699" cy="83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7D6D0-3F88-441A-8770-F93E0959956A}">
      <dsp:nvSpPr>
        <dsp:cNvPr id="0" name=""/>
        <dsp:cNvSpPr/>
      </dsp:nvSpPr>
      <dsp:spPr>
        <a:xfrm>
          <a:off x="3377831" y="2043554"/>
          <a:ext cx="1320699" cy="8386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…</a:t>
          </a:r>
          <a:endParaRPr lang="hu-HU" sz="3600" kern="1200" dirty="0"/>
        </a:p>
      </dsp:txBody>
      <dsp:txXfrm>
        <a:off x="3402394" y="2068117"/>
        <a:ext cx="1271573" cy="789518"/>
      </dsp:txXfrm>
    </dsp:sp>
    <dsp:sp modelId="{E92BF281-0CEC-44F8-ADCD-1CE8630E9843}">
      <dsp:nvSpPr>
        <dsp:cNvPr id="0" name=""/>
        <dsp:cNvSpPr/>
      </dsp:nvSpPr>
      <dsp:spPr>
        <a:xfrm>
          <a:off x="5652369" y="1904147"/>
          <a:ext cx="1320699" cy="83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E79376-95D7-4CE8-A454-57B2D14EEB6F}">
      <dsp:nvSpPr>
        <dsp:cNvPr id="0" name=""/>
        <dsp:cNvSpPr/>
      </dsp:nvSpPr>
      <dsp:spPr>
        <a:xfrm>
          <a:off x="5799113" y="2043554"/>
          <a:ext cx="1320699" cy="8386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EMK</a:t>
          </a:r>
          <a:endParaRPr lang="hu-HU" sz="3600" kern="1200" dirty="0"/>
        </a:p>
      </dsp:txBody>
      <dsp:txXfrm>
        <a:off x="5823676" y="2068117"/>
        <a:ext cx="1271573" cy="789518"/>
      </dsp:txXfrm>
    </dsp:sp>
    <dsp:sp modelId="{F5F01810-B035-4837-8D12-A5768EE5AEE1}">
      <dsp:nvSpPr>
        <dsp:cNvPr id="0" name=""/>
        <dsp:cNvSpPr/>
      </dsp:nvSpPr>
      <dsp:spPr>
        <a:xfrm>
          <a:off x="4845275" y="3126894"/>
          <a:ext cx="1320699" cy="83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31C17-4915-4FAC-9306-F4FC4A08FF3E}">
      <dsp:nvSpPr>
        <dsp:cNvPr id="0" name=""/>
        <dsp:cNvSpPr/>
      </dsp:nvSpPr>
      <dsp:spPr>
        <a:xfrm>
          <a:off x="4992019" y="3266302"/>
          <a:ext cx="1320699" cy="8386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GTT</a:t>
          </a:r>
          <a:endParaRPr lang="hu-HU" sz="3600" kern="1200" dirty="0"/>
        </a:p>
      </dsp:txBody>
      <dsp:txXfrm>
        <a:off x="5016582" y="3290865"/>
        <a:ext cx="1271573" cy="789518"/>
      </dsp:txXfrm>
    </dsp:sp>
    <dsp:sp modelId="{3FCFD49E-D3DC-429D-AB54-0485B1B2AB48}">
      <dsp:nvSpPr>
        <dsp:cNvPr id="0" name=""/>
        <dsp:cNvSpPr/>
      </dsp:nvSpPr>
      <dsp:spPr>
        <a:xfrm>
          <a:off x="6459463" y="3126894"/>
          <a:ext cx="1320699" cy="83864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FE381-7102-439F-93A2-F3B384ED8B85}">
      <dsp:nvSpPr>
        <dsp:cNvPr id="0" name=""/>
        <dsp:cNvSpPr/>
      </dsp:nvSpPr>
      <dsp:spPr>
        <a:xfrm>
          <a:off x="6606208" y="3266302"/>
          <a:ext cx="1320699" cy="83864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…</a:t>
          </a:r>
          <a:endParaRPr lang="hu-HU" sz="3600" kern="1200" dirty="0"/>
        </a:p>
      </dsp:txBody>
      <dsp:txXfrm>
        <a:off x="6630771" y="3290865"/>
        <a:ext cx="1271573" cy="789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4DEA3-7D50-465A-B6A0-A7C0FE5563B1}">
      <dsp:nvSpPr>
        <dsp:cNvPr id="0" name=""/>
        <dsp:cNvSpPr/>
      </dsp:nvSpPr>
      <dsp:spPr>
        <a:xfrm>
          <a:off x="699" y="1460"/>
          <a:ext cx="6094601" cy="1281906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500" kern="1200" dirty="0" err="1" smtClean="0"/>
            <a:t>Application</a:t>
          </a:r>
          <a:endParaRPr lang="hu-HU" sz="5500" kern="1200" dirty="0"/>
        </a:p>
      </dsp:txBody>
      <dsp:txXfrm>
        <a:off x="38245" y="39006"/>
        <a:ext cx="6019509" cy="1206814"/>
      </dsp:txXfrm>
    </dsp:sp>
    <dsp:sp modelId="{5F8028CA-779F-4FB0-8501-AE78ED64B9BA}">
      <dsp:nvSpPr>
        <dsp:cNvPr id="0" name=""/>
        <dsp:cNvSpPr/>
      </dsp:nvSpPr>
      <dsp:spPr>
        <a:xfrm>
          <a:off x="699" y="1391046"/>
          <a:ext cx="3981182" cy="128190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500" kern="1200" dirty="0" smtClean="0"/>
            <a:t>NET</a:t>
          </a:r>
          <a:endParaRPr lang="hu-HU" sz="5500" kern="1200" dirty="0"/>
        </a:p>
      </dsp:txBody>
      <dsp:txXfrm>
        <a:off x="38245" y="1428592"/>
        <a:ext cx="3906090" cy="1206814"/>
      </dsp:txXfrm>
    </dsp:sp>
    <dsp:sp modelId="{EB07D804-097B-455E-81FC-3AE62825807B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700" kern="1200" dirty="0" smtClean="0"/>
            <a:t>DBMS</a:t>
          </a:r>
          <a:endParaRPr lang="hu-HU" sz="4700" kern="1200" dirty="0"/>
        </a:p>
      </dsp:txBody>
      <dsp:txXfrm>
        <a:off x="38245" y="2818179"/>
        <a:ext cx="1874556" cy="1206814"/>
      </dsp:txXfrm>
    </dsp:sp>
    <dsp:sp modelId="{5A0947C5-C661-4ECB-80AB-272A5F19E988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700" kern="1200" dirty="0" smtClean="0"/>
            <a:t>WS</a:t>
          </a:r>
          <a:endParaRPr lang="hu-HU" sz="4700" kern="1200" dirty="0"/>
        </a:p>
      </dsp:txBody>
      <dsp:txXfrm>
        <a:off x="2069779" y="2818179"/>
        <a:ext cx="1874556" cy="1206814"/>
      </dsp:txXfrm>
    </dsp:sp>
    <dsp:sp modelId="{59EC1E92-717B-47F4-A60A-EDAA3272D530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500" kern="1200" dirty="0" smtClean="0"/>
            <a:t>FS</a:t>
          </a:r>
          <a:endParaRPr lang="hu-HU" sz="5500" kern="1200" dirty="0"/>
        </a:p>
      </dsp:txBody>
      <dsp:txXfrm>
        <a:off x="4183198" y="1428592"/>
        <a:ext cx="1874556" cy="1206814"/>
      </dsp:txXfrm>
    </dsp:sp>
    <dsp:sp modelId="{62F52E40-53FE-4F30-98AC-448EBFCF9531}">
      <dsp:nvSpPr>
        <dsp:cNvPr id="0" name=""/>
        <dsp:cNvSpPr/>
      </dsp:nvSpPr>
      <dsp:spPr>
        <a:xfrm>
          <a:off x="4145652" y="2780633"/>
          <a:ext cx="1949648" cy="1281906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700" kern="1200" dirty="0" smtClean="0"/>
            <a:t>RAID</a:t>
          </a:r>
          <a:endParaRPr lang="hu-HU" sz="4700" kern="1200" dirty="0"/>
        </a:p>
      </dsp:txBody>
      <dsp:txXfrm>
        <a:off x="4183198" y="2818179"/>
        <a:ext cx="1874556" cy="1206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D419FA-C367-4B31-93F8-5A2162CE3072}">
      <dsp:nvSpPr>
        <dsp:cNvPr id="0" name=""/>
        <dsp:cNvSpPr/>
      </dsp:nvSpPr>
      <dsp:spPr>
        <a:xfrm>
          <a:off x="0" y="0"/>
          <a:ext cx="4436420" cy="24738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b="1" kern="1200" dirty="0" smtClean="0"/>
            <a:t>Rendszermodellezés</a:t>
          </a:r>
          <a:endParaRPr lang="hu-HU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Építés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Szimuláció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Mérés</a:t>
          </a:r>
          <a:endParaRPr lang="hu-HU" sz="2000" kern="1200" dirty="0"/>
        </a:p>
      </dsp:txBody>
      <dsp:txXfrm>
        <a:off x="649699" y="362290"/>
        <a:ext cx="3137022" cy="1749293"/>
      </dsp:txXfrm>
    </dsp:sp>
    <dsp:sp modelId="{50CD95C3-2B2F-465D-A627-F5A059D68986}">
      <dsp:nvSpPr>
        <dsp:cNvPr id="0" name=""/>
        <dsp:cNvSpPr/>
      </dsp:nvSpPr>
      <dsp:spPr>
        <a:xfrm rot="9784904">
          <a:off x="2486949" y="2595655"/>
          <a:ext cx="458298" cy="556295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2D087-56E6-4D53-A2EF-E5DDD8375495}">
      <dsp:nvSpPr>
        <dsp:cNvPr id="0" name=""/>
        <dsp:cNvSpPr/>
      </dsp:nvSpPr>
      <dsp:spPr>
        <a:xfrm>
          <a:off x="714355" y="3263721"/>
          <a:ext cx="4929801" cy="226554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(Üzleti-) Folyamatmodell</a:t>
          </a:r>
          <a:endParaRPr lang="hu-HU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Vezérlés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Erőforrások</a:t>
          </a:r>
          <a:endParaRPr lang="hu-H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2000" kern="1200" dirty="0" smtClean="0"/>
            <a:t>Teljesítmény</a:t>
          </a:r>
          <a:endParaRPr lang="hu-HU" sz="2000" kern="1200" dirty="0"/>
        </a:p>
      </dsp:txBody>
      <dsp:txXfrm>
        <a:off x="1436308" y="3595502"/>
        <a:ext cx="3485895" cy="1601979"/>
      </dsp:txXfrm>
    </dsp:sp>
    <dsp:sp modelId="{EE82CDDE-BC51-4AEF-B759-78456EE22EF6}">
      <dsp:nvSpPr>
        <dsp:cNvPr id="0" name=""/>
        <dsp:cNvSpPr/>
      </dsp:nvSpPr>
      <dsp:spPr>
        <a:xfrm rot="5312806">
          <a:off x="5616097" y="4111468"/>
          <a:ext cx="641347" cy="430134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D0B18-40A0-4DA9-8D71-E1505A848B10}">
      <dsp:nvSpPr>
        <dsp:cNvPr id="0" name=""/>
        <dsp:cNvSpPr/>
      </dsp:nvSpPr>
      <dsp:spPr>
        <a:xfrm>
          <a:off x="6215469" y="3050464"/>
          <a:ext cx="2475207" cy="247520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smtClean="0"/>
            <a:t>Informatikai szolgáltatás modellezése üzleti folyamatként</a:t>
          </a:r>
          <a:endParaRPr lang="hu-HU" sz="2400" kern="1200" dirty="0"/>
        </a:p>
      </dsp:txBody>
      <dsp:txXfrm>
        <a:off x="6577955" y="3412950"/>
        <a:ext cx="1750235" cy="1750235"/>
      </dsp:txXfrm>
    </dsp:sp>
    <dsp:sp modelId="{52D26AAE-589C-490A-A585-5DAA19D6DFFB}">
      <dsp:nvSpPr>
        <dsp:cNvPr id="0" name=""/>
        <dsp:cNvSpPr/>
      </dsp:nvSpPr>
      <dsp:spPr>
        <a:xfrm rot="21518872">
          <a:off x="7214852" y="1927786"/>
          <a:ext cx="381111" cy="681797"/>
        </a:xfrm>
        <a:prstGeom prst="triangle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717D3-8343-4874-9BC8-D591A15A4912}">
      <dsp:nvSpPr>
        <dsp:cNvPr id="0" name=""/>
        <dsp:cNvSpPr/>
      </dsp:nvSpPr>
      <dsp:spPr>
        <a:xfrm>
          <a:off x="6630915" y="146728"/>
          <a:ext cx="1480849" cy="135725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5800" b="1" kern="1200" dirty="0" smtClean="0"/>
            <a:t>HF</a:t>
          </a:r>
          <a:endParaRPr lang="hu-HU" sz="5800" b="1" kern="1200" dirty="0"/>
        </a:p>
      </dsp:txBody>
      <dsp:txXfrm>
        <a:off x="6847780" y="345493"/>
        <a:ext cx="1047119" cy="959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2-02-09T10:06:14.0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6792 3073 1,'-6'11'5,"4"8"27,-4-2-2,2-7-21,4 16 1,-8-8-2,8 13-1,-7-10-3,3 10 0,-4-6 0,1 6-1,-7-4-1,0 5-1,-5-2 0,-4 3 0,-3-2-2,-4-2 1,-2 0 0,1-6 0,1-4 0,1-5 0,4-8-1,4-8 1,6-4 0,4-7 0,4-8 0,5 0 0,4-5 0,5-1 0,3-3 0,3-2 0,5 2 1,1 1-1,3 1 0,3-1 1,-2-3 0,3-2 0,0 0 0,-1 3 4,-3-1-4,0 0 2,-5-5-2,-4 4 2,-3-3-2,-5 4 1,-7-4-1,-4-2-3,-6-2 2,-6 3 0,-5 4 1,-5 1-1,-2 7 0,-2 3 0,0 10 0,1 7 0,1 4 0,2 9 1,5 6-1,5 11 0,3 7 0,4 5 1,4 6-1,5-1 3,6 4-1,3-1 1,5 3-2,5-5-1,3-4 1,6-4-1,5-3 2,5-2-5,6-1 3,5 1-2,4-5 2,2-2 1,1 1 0,2 5 0,-4 1 0,-4 4 0,-8 0 0,-5 3 0,-7-2-1,-6 4 2,-6-4-2,-7-5 0,-3-2-2,-4-15-5,8 1-22,-8-24-10,2-12 1,-2-18-3</inkml:trace>
  <inkml:trace contextRef="#ctx0" brushRef="#br0" timeOffset="1330.0761">7844 2870 7,'-4'-22'33,"-1"10"2,-4-4-2,9 16-24,-12-20 1,12 20-1,-8 8-4,10 12-1,-1 13-2,7 13 2,0 10-2,4 10-2,2 5 1,2 2-2,3-3 1,1-9-1,-1-11 1,-1-13-3,3-11 3,-4-9 0,2-15 1,-3-10-1,-1-13 0,-1-10 1,-3-20 0,3-16 0,0-14-1,3-16 1,2-8-1,1 1 0,-1 5-1,-4 10-3,0 22-3,-14 9-16,5 41-11,-6 17-3,-13 32 1</inkml:trace>
  <inkml:trace contextRef="#ctx0" brushRef="#br0" timeOffset="2188.1251">8351 3396 32,'0'0'36,"6"21"0,-6-21-1,10 6-31,-10-6-1,17-6 0,-3-3-2,4-5 0,3-6-1,3-4 0,0-5 0,-1 1 1,-4-5-1,-5-3-1,-4-2 1,-7 3 0,-6 2-1,-7 4 2,-4 6-2,-3 3 3,-2 6-2,-1 12 3,1 8-4,2 12 4,4 8-3,2 5-1,4 5 1,5 6-3,3 4 3,3 4-3,3-1 3,3-4-3,3-2 3,0-4 0,2-5 1,1-3 0,1-9-1,3-9 0,2-10 1,1-12-1,4-6 0,4-10 0,3-6 0,2-7-1,0 0 1,-1 2 0,-2 4 0,-3 9 0,-3 4 0,-7 8 0,-5 7 0,-4 6 1,-11-2-1,11 14 0,-10-2 1,-4 4-1,-1-3 1,-4 6 0,2-5 0,0 0-1,6-14 1,-13 19 0,13-19-1,0 0 1,0 0-1,4-16 0,5 2 1,2-6-2,2 0 1,2-7 0,2 0 0,2-3-1,1 4 1,0 5 0,1 2 0,0 5 0,0 5 0,2 6 0,-1 6 1,0 9-1,0 4 1,-1 5-1,0 2 1,-1 5 0,-1 1 0,2 1 0,-1-1-1,-3-3 0,-1-4-1,-3-6-2,2 1-6,-15-17-18,11-10-10,-10-8 0,3-3-1</inkml:trace>
  <inkml:trace contextRef="#ctx0" brushRef="#br0" timeOffset="2384.1364">9264 2907 45,'-13'0'38,"13"0"0,-16 6-2,16-6-33,5 11-2,-5-11-4,25 16-9,-12-12-25,13 5 1,-3-10-2,8 7 4</inkml:trace>
  <inkml:trace contextRef="#ctx0" brushRef="#br0" timeOffset="2903.166">9867 2685 25,'-3'-28'35,"-1"14"1,-11 3-1,3 22-27,-5 1-2,5 16 0,-1 7-3,3 12-1,1 11 1,4 10 1,2 5-3,3 1-1,2 0 1,2 0-1,3 2 1,-1-6-2,2-7 1,0-8-4,0-7 3,-1-8 1,0-6-1,-2-12 0,0-11-1,-5-11 0,9-14-1,-5-12 1,5-6-1,1-8 0,2-2 0,1-7 1,5 6 0,-1-1 0,2 9 2,1 6-1,-1 6 2,-1 9 1,-3 7 0,0 9 1,-3 3 0,0 10 0,-4 2 0,0 6 1,-1 0-2,1 1 0,-1-2-1,1-5-2,1-4-1,-9-13-4,25 15-18,-19-27-13,6-2-2,-8-13 1</inkml:trace>
  <inkml:trace contextRef="#ctx0" brushRef="#br0" timeOffset="3081.1762">10172 2880 23,'-13'-6'36,"13"6"1,-9-3-2,9 3-23,0 0-13,10-1-16,6 7-17,-1-8-3,7 4 2,0-6 17</inkml:trace>
  <inkml:trace contextRef="#ctx0" brushRef="#br0" timeOffset="3441.1968">10510 2714 25,'-6'26'37,"-6"2"0,7 18 0,-9-1-31,8 16 2,-2-3-2,5 3-4,0-6 0,4-4-2,0-6 1,1-6-1,1-8 1,2-9-4,-1-5 3,-4-17 1,8 16-1,-8-16 1,12-12 0,-2-5-2,5-13 2,1-8 2,5-2-4,2-8 1,3 1-3,0-4 0,1 12-4,-9-10-13,6 28-17,-10 2-4,-1 12 4,-13 7 22</inkml:trace>
  <inkml:trace contextRef="#ctx0" brushRef="#br0" timeOffset="3641.2083">10560 3305 30,'-5'38'38,"1"-10"0,8 3-1,4-11-30,9-1-1,4-14-3,6-5-3,6-7-1,2-15-5,10 11-16,-7-19-15,5 5-1,-5-7 0</inkml:trace>
  <inkml:trace contextRef="#ctx0" brushRef="#br0" timeOffset="4139.2367">11142 3228 35,'0'0'38,"-17"-4"1,17 4-1,-13-13-32,13 13 0,-16-25-2,6 7 0,-3-3-3,-1 2 2,-1 2-4,-1 0 4,1 4-3,-2 10 2,2 9-2,1 9-4,3 8 4,3 4-4,3 3 5,2 5-5,5 2 4,3-7-3,5-1 3,4-6 0,3-5-1,3-9 0,1-5 1,3-11-2,0-3 1,-2-6-1,-2-5 1,-4 1 0,-1 1 0,-4 4 0,-3 2 2,-8 13-1,11-7 2,-11 7-1,8 16 0,-2-4 0,0 1 1,3 1-1,3-2-1,-1-1 0,3-4-1,-2-8-3,5 2-6,-10-18-20,6 3-7,-5-14-1,0-3-1</inkml:trace>
  <inkml:trace contextRef="#ctx0" brushRef="#br0" timeOffset="4322.2472">11085 2513 32,'-16'23'36,"-2"-1"-1,12 10-1,8 13-39,0 0-26,16 9-2,6-5-3,9 4 5</inkml:trace>
  <inkml:trace contextRef="#ctx0" brushRef="#br0" timeOffset="4821.2758">11736 3194 14,'-6'-13'35,"-1"-4"-1,-10-6 2,5 9-26,-10-10-3,4 10 1,-5 0-5,4 8 3,-2 1-3,4 18 2,3 4-4,2 9-3,4 5 3,2 7-2,4 1 2,5 1-4,4 0 3,4-6-3,2-6 3,7-4 0,2-10 0,3-7-1,2-10 1,0-7-1,0-3 1,0-6-1,-1-3 1,-2-3 0,-3 4 0,0 1 0,-2 4 0,-4 4 1,1 4 1,-1 5-1,-1 3 1,1 5 0,-2 1 0,-1 5 0,-1-1-1,1 2 0,-3-1 0,-1 0-1,-8-11-1,8 13-1,-8-13-4,0 0-14,8-6-17,-10-6 0,7 1-2,-6-11 15</inkml:trace>
  <inkml:trace contextRef="#ctx0" brushRef="#br0" timeOffset="4982.285">11863 2838 18,'-8'-9'32,"8"9"-4,-10-7-22,10 7-35,13 20-1,-5-3 6</inkml:trace>
  <inkml:trace contextRef="#ctx0" brushRef="#br0" timeOffset="5424.3102">12185 3306 37,'-5'16'37,"5"-16"0,-3 26 0,10-15-33,6 3 1,0-5-2,8-2-1,0-5 0,2-2-1,0-3 1,1-3-1,-2-4-1,-2-1 0,-4-5 0,-2 1 0,-4-1 0,-2-2 0,-5-3-1,-4-1 1,-5-6 0,-3 6 3,-5-2-3,-2-1 2,-3 4-1,-4 10 2,-2 1-4,-2 13 4,-1 11-4,1 0-2,0 10 2,4 4-3,6 3 1,1-10-6,17 19-13,-4-23-18,13 0 2,0-11 0</inkml:trace>
  <inkml:trace contextRef="#ctx0" brushRef="#br0" timeOffset="9710.5554">9225 3581 28,'-3'-11'16,"3"11"-4,-11 4-1,6 8-4,-7-3-2,1 16-1,-5-2-1,0 12 0,-6 0 0,-2 10 2,-6 2-1,-1 10-1,-7-2 1,1 5-2,-4-3 1,1 2-2,-2-1 1,5 1-3,1-11 0,8-5 0,4-2-2,3-14-2,12 3-9,0-18-16,9-12-1,9-10 2,2-8 29</inkml:trace>
  <inkml:trace contextRef="#ctx0" brushRef="#br0" timeOffset="10081.5766">8795 4043 1,'0'0'22,"-16"4"8,7-2 0,-1 11-23,-2-5-2,3 11 0,-6 3-2,3 10 0,-6 7-1,-7 20 0,3 4-6,0-2 0,3 0 0,3-8 0,6-3 0,3-11-1,9-10 0,12-27 1,7-5 4,6-10 0,5-6 1,1-4-1,11-12 11,4 3-6,-5 1 0,-4-2-6,0 13-23,-12 2-2,-9 5 0,-7 7 6</inkml:trace>
  <inkml:trace contextRef="#ctx0" brushRef="#br0" timeOffset="11556.661">5913 3506 1,'-4'-15'12,"4"15"18,0 0-16,-13-15-4,13 15 0,0 0-2,0 0-2,0 0-3,0 0-2,3 17-1,5-2 0,5 2 0,3 7 1,6 3-1,6 2 1,8 1 0,7 4-1,5-2 1,9 2 0,6-1 1,8 0 0,11 3 0,8 2-2,8-1 1,8 3-1,10 0 2,10 2-2,10 0 0,8 2-1,10-5 1,6-3 1,9-2-1,12-4 1,8-4 0,6-1 0,6-6-1,7-5 1,6-4-1,6 0 1,5-7-1,3 1 1,4-2-1,6-2-1,1 0 1,4 0 0,1-1 0,2-1 0,5 0 1,0 1-1,8-1 1,-1 1 1,7-2-1,2-2 1,3 0-1,3-2 0,1 0 1,4 0-1,0 2-1,3-1 1,-3 2-2,-2 3 1,-8 4 0,-3 5-1,-9 3 1,-10 1-1,-11 5 0,-10 2 0,-13 1 1,-7 3-1,-12 0 1,-14 2-1,-16 2 1,-10 3 0,-19 1-1,-13 3 2,-16 6 1,-17 1-2,-16 4 2,-11 3-2,-12 3 2,-11 3-2,-9-2 2,-7 4-2,-5-5 0,-3 0 0,-2-4 0,-1-3 0,-1-7 0,0-4 0,-2-7 0,-1-7 1,-2-4-1,-5-15 0,9 13-1,-9-13-1,0 0-8,4-17-17,-3 6-5,-2-6-1,-1 0 10</inkml:trace>
  <inkml:trace contextRef="#ctx0" brushRef="#br0" timeOffset="11910.6812">18003 5379 14,'-5'19'30,"0"-1"1,2-4-12,7 13-14,1-2 3,6 6-2,1-5 0,9 4-3,0-4 1,5-1-2,3-9-1,3-6 0,0-9-1,1-10 1,0-13-3,0-13 2,0-13-1,0-13-1,-1-8 0,-3-6-1,-3 5-2,-7 0-2,1 20-16,-10 6-9,-9 19 0,-1 25 11</inkml:trace>
  <inkml:trace contextRef="#ctx0" brushRef="#br0" timeOffset="13660.7813">17317 6863 20,'-9'-21'34,"-2"-3"1,4 0-1,-5-8-24,14 7-3,-2-10 1,8 5-3,1-2-1,6 6-3,1 4 1,3 9-2,0 7 1,2 12 0,-2 12-2,-1 14 2,-1 14-2,-1 10 1,-5 15-1,-1 8 1,-6 11-1,-2 4 1,-4 1-1,-2 0 1,-4-3-1,-2-3 2,-1-10-2,-4-4 1,2-11 0,0-10-1,-1-12 1,-1-10-2,2-10 2,1-15-1,2-11 0,1-15 0,5-13 1,1-10 0,6-10-1,2-9 1,6-6 0,3 1-1,5 0 1,3 4-1,3 7 1,0 8-1,-1 9 1,0 9-1,-1 8 1,0 7 0,-3 7 0,-1 6 0,-2 4 0,1 6 1,-2 7 0,2 3 0,-4 5 0,2 5 1,-3 2-1,0-2 0,0-1 0,3-1 0,-2-7-1,2-4 0,0-8 0,-1-6 0,3-7-1,-3-7 1,0-8-1,-4-5 0,-2-7 1,-4-5-1,-3-4 0,-5-5 0,-4 0 1,-6 4 0,-4 5 0,-4 8 1,-3 9-1,-2 10 0,-1 10 1,0 12-1,5 11 0,1 5-2,7 8-2,0-6-6,16 11-17,-3-11-7,6-4 0,-1-9 0</inkml:trace>
  <inkml:trace contextRef="#ctx0" brushRef="#br0" timeOffset="13913.7958">17753 6354 64,'0'0'37,"-13"-3"0,10 26-14,2 2-20,5 13 0,4 12-5,-3 0-18,9 20-16,-6 3-1,-3 9-1</inkml:trace>
  <inkml:trace contextRef="#ctx0" brushRef="#br0" timeOffset="15617.8933">18456 7044 34,'0'0'32,"-14"7"1,6 4-1,4 12-31,1 5 1,3 10-1,1 7-1,1 2 0,0 4 0,0-1 0,0-3-1,-1-7 1,-2-7-1,-3-10 0,2-10-2,2-13 0,-12-8-1,3-13-1,5-4 0,-5-15-1,7-2 1,-4-9 0,7 2 2,-2-1 0,3 4 3,1 3 1,-1 7 2,2 9 0,-3 4 1,6 12 1,-7 11 0,11-8 0,-11 8-1,15 11-1,-6-4 1,4 10-2,1-4-1,2 4 0,1-2 0,2 2 0,0-4 0,3-1-1,1-6 1,1-2-1,1-5 0,-2-3 0,0-2-1,-1-4 1,-2-3-1,-2-2 1,-4 1-1,-4-4 1,-3-1-1,-3 0 1,-5 1 1,-3 0-1,-3 2 0,-3 4 1,-2 3 0,-1 7-1,-3 8 1,2 6 0,0 10 1,3 6-1,3 7 0,2 5 0,4 2-1,3 5 1,5-5-1,1-2 0,2-6 0,2-5 0,2-7 0,1-5 1,0-7-1,2-8 1,0-7-1,1-6 0,-1-4 0,2-6 0,-1-6 0,1-4 0,-2-6-1,-1-4 0,-1 1 1,0-2-1,-1 4 1,-3 4-1,-2 5 1,-2 9 0,-6 20 1,0 0-1,3 12 1,-4 14 0,0 7 0,1 6-1,1 3 1,-1 4 0,5-3-1,1-6 0,3-5 0,0-7 0,2-4-1,0-11 1,1-9-1,0-10-1,2-5 0,-3-10 0,3-3 0,-3-6-1,0-2 2,-3-1-1,0 5 1,-2 2 0,-3 5 2,2 6 0,-3 4 0,-2 14 2,0 0-1,13 6 2,-9 10 0,4 10-1,-3 4 0,1 9 0,0 3 0,1 4-2,0-2 0,0-3-1,5-6-3,0-14-5,10 2-17,-6-20-10,7-6-1,-2-14 0</inkml:trace>
  <inkml:trace contextRef="#ctx0" brushRef="#br0" timeOffset="16629.9512">19630 7123 35,'0'0'35,"0"0"1,-5 11-1,-5-12-30,10 1-1,0 0-1,-11 1-1,2-5-1,-1 2-1,-3-2 0,-2 0 0,-2 3 0,-3 2-1,1 4 1,-2 4 0,1 5-1,1 9 1,1 8 0,4 4 1,2 3-2,4 2 1,4-2 0,5 0 0,5-4 0,3-10-1,5-5-1,3-13 1,2-8-1,0-9-1,3-8 1,-3-15 0,2-10-1,-3-11 0,3-11 0,-4-9 0,2-5 1,-2-5-1,0 5 1,-5 2 0,1 11 1,-3 11 1,-4 16 1,0 17 1,-6 23 0,0 0 0,-5 27 1,2 13 1,-5 10-1,3 14 0,-4 4 0,2 11 0,-1-3-1,2 2 1,3-6-2,2-6 0,3-9-1,1-8 0,5-11-2,0-13 1,2-12-1,0-9 0,3-11 0,-2-11-1,4-8 0,-2-11-1,5-6 1,-3-6 0,6 5 0,-1-1 0,2 7 1,-3 4 1,0 11 2,-2 11 0,-4 8 2,1 15 0,-9 5 0,2 8 0,-6 4 0,2 7 0,-3 2-1,0-1-1,-2-2 0,1-4 0,1-5-1,0-5 0,1-6 0,-1-14 0,0 0-1,14-2 0,-5-8-1,0-9 1,3-1-1,-1-7-1,4 0 1,-3-2 0,1 2 1,-3 3-1,0 6 2,-2 3 0,-8 15 1,13-10 1,-13 10 0,7 13 2,-4 0-1,0 5 0,0 1 0,4 7 0,-2-1-2,4 0 1,0-1-1,3-3 0,2-2-3,1-8-1,6 6-9,-8-22-16,10 4-7,-3-11 0,4-2-1</inkml:trace>
  <inkml:trace contextRef="#ctx0" brushRef="#br0" timeOffset="17387.9945">20403 7117 47,'0'0'36,"-6"24"-2,6-24-14,0 21-16,0-21-1,12 19-1,-12-19-1,16 7-1,-5-8-2,0-7-1,4-3-1,-5-7-3,6 3-1,-6-15-4,10 11-6,-16-16-3,12 15 3,-16-12 7,6 14 5,-7 0 6,-3 5 3,4 13 5,-21 0 7,13 20 4,-12-7-2,11 20-5,-9-6-4,5 9-2,-4-3-1,6 6-1,-2-4-1,5 0 0,0-5 0,5 0-1,3-7 0,7-1-1,3-5-1,4-5 0,3-6 0,3-3-1,4 0-1,0-6 1,0 3 0,0-4 0,-1-1 0,-2-3-1,-3 2 2,-2 0-1,-5 0 1,-1 0 0,-2-2 1,-8 8-1,8-11 1,-8 11 0,3-12 0,-3 12-1,-1-20 2,1 20-1,-7-22-1,2 5 1,1-1 0,-1-4-1,3 0 0,0 1 1,1 0-2,1 0 1,2 4 0,1 3 0,-3 14 0,16-15 1,-4 13-1,2 0 0,4 4 2,6 1-2,2 1 1,4 1 0,2-2 0,2 0-1,0-2 1,-2-2-3,0 0-1,-7-13-9,6 11-16,-13-13-8,0 0 1,-9-6-2</inkml:trace>
  <inkml:trace contextRef="#ctx0" brushRef="#br0" timeOffset="17612.0073">21030 6595 27,'-7'13'37,"-3"3"-1,0 17 1,-6 6-29,7 20-2,-7 3 0,5 13-2,-2 8-2,3 2-1,2-2-4,1-13-8,12 4-22,-7-21-4,5-6-1,-1-16-1</inkml:trace>
  <inkml:trace contextRef="#ctx0" brushRef="#br0" timeOffset="19035.0887">19400 8527 24,'0'0'35,"0"0"-1,0 0 1,0 0-32,11-16-3,6 6-2,4-4 2,4-3 1,2-2-1,2-3 0,0-2 0,-4-2 1,-4 2-1,-5 0 1,-5 3-1,-8 3 1,-7 6 0,-8 2 0,-5 10 0,-6 6 0,-2 6 0,-2 6 0,-1 8 1,3 3-1,4 6 1,5 3 1,8 1-1,5-3 1,7 4-2,7-2 1,7-4-2,7-5 2,3-7-3,5-4-1,-1-12-4,7 4-13,-8-25-16,3-2-1,-9-12 1,-2-5 13</inkml:trace>
  <inkml:trace contextRef="#ctx0" brushRef="#br0" timeOffset="19232.1">19615 7907 29,'-15'6'34,"1"3"0,8 9-1,1 6-32,13 8 0,4 11-5,-1 1-21,12 8-8,2-1 0,5-1-1</inkml:trace>
  <inkml:trace contextRef="#ctx0" brushRef="#br0" timeOffset="20027.1455">19914 8530 16,'0'22'35,"1"7"0,-1 0-1,2 10-20,1-2-10,3 7-1,-3-3 0,4 4-1,-3-8-2,2-5 1,-5-5-1,-2-4 0,-4-8 0,5-15-1,-16 7 0,5-18 0,0-8 0,-1-9 0,4-10 0,2-12-1,7-6-1,3-5 2,7-4-2,2 3 2,9 3-2,3 4 3,3 8-2,1 13 2,-1 11 1,-1 13 1,-5 11 0,-5 10 0,-9 11-1,-6 8 2,-9 7 0,-8 9-1,-7 0 0,-5-1-1,-3-3 0,-2-1-1,2-7 2,4-7-3,2-7 1,7-10-1,6-9 0,11-1 0,-8-16-1,13-3 1,5-4-1,3-4 0,4 3 1,2 0 0,3 6 1,1 6 1,-1 2 0,2 12 1,-1 2 0,0 9 0,0-4 0,2 0-1,0-2 0,0-2 0,2-5-1,-1-4 0,-1-4 0,1-10 0,-3-1-2,-4-4 0,-1-3 0,-4-7 0,-3 3 0,-5-4 1,-2 4-1,-2 6 3,-6 5 0,1 8 1,3 11 0,-8 12 1,4 5-1,3 11 1,0 2 0,4 3-1,2 0 0,4 0-1,4-8 1,2-7-2,2-6-1,-1-13-5,9 2-14,-8-18-15,4-3-1,-8-15-1,3-7 14</inkml:trace>
  <inkml:trace contextRef="#ctx0" brushRef="#br0" timeOffset="20218.1564">20457 7793 30,'-9'20'34,"1"1"0,5 6-1,5 3-33,5-1-5,11 8-17,0-9-9,8-2-3,1-7 1</inkml:trace>
  <inkml:trace contextRef="#ctx0" brushRef="#br0" timeOffset="20456.17">20759 7983 33,'-9'5'36,"7"10"0,-3 1 1,2 16-34,2 5 0,2 10 1,-3 3-2,2 5 1,2-3-3,0-2 0,1-6-2,-1-10 0,2-3-3,-5-18-4,8 4-12,-7-17-15,0 0 1,-15-17-1</inkml:trace>
  <inkml:trace contextRef="#ctx0" brushRef="#br0" timeOffset="21366.2221">20646 8269 6,'0'0'32,"20"9"1,-6 0 1,10 9-25,-4-7-1,9 7-1,-4-7-2,7 1-1,0-6-2,2-3 0,-2-7-1,-1-6-1,-1-4 0,-6-7-1,-3-4-1,-7-4 0,-4 1-1,-8-4 0,-4 7 1,-5 2 0,-3 7 1,-5 6 0,-1 9 1,-1 12 1,1 6 1,2 13 1,0 4-1,4 7 2,1 3-1,6 3 0,3-2 0,6-2 0,2-7 0,5-5-1,3-10 0,3-5-1,4-11 0,2-6-1,3-8 0,-1-9-1,1-9-1,1-8 0,0-8-2,-1-15 0,2-1 1,-5-10-2,2 1 2,-7-3-1,-1 8 1,-5 6 1,-3 11 2,-6 15 0,-5 11 1,0 20 1,-14 6 1,4 17 0,-4 9 0,1 10 0,-1 7 0,2 9 0,-1-1-2,6 1 2,0-5-2,3-4 1,4-6-2,3-7 1,3-8-2,2-8 1,3-7 0,2-4-1,1-6 0,1-3 0,3-3 0,-4-4 0,0-1-1,-2-1 1,-4 1 0,-3-3 0,-5 11 0,-3-16 0,-5 9 0,-4 2 1,-4 3 0,-3 0-1,1 2 1,-2 5 0,1 0 0,1 2 0,3 2 0,2-1 0,3 2 1,3 2-1,1 0 1,2 3 0,3 1 2,5 2 0,0 0 1,5 4-1,4-2 1,5 5-1,4-4 0,4-2-1,4-8-1,2 2 0,2-8-1,-1-7-3,6 7-9,-12-27-14,8 6-11,-9-7-1,-1 2-1</inkml:trace>
  <inkml:trace contextRef="#ctx0" brushRef="#br0" timeOffset="21584.2345">21681 8331 23,'0'0'37,"3"17"1,-3-17-1,19 14-17,-1-8-20,1-2-2,11 4-21,-4-11-12,4-2-2,-2-10-2</inkml:trace>
  <inkml:trace contextRef="#ctx0" brushRef="#br0" timeOffset="22205.2701">22429 8326 22,'-3'16'36,"3"-16"0,-7 12-1,11-1-26,-4-11-2,0 0-2,0 0-1,9 12-2,-1-12-1,3-3 0,3 0 0,0-5-1,2-1 0,0-3 0,2-3-1,-3-2 1,1-1-1,-4-2 0,-1 0 0,-6-1-2,-1 2 1,-8-2 0,-3 6 1,-8 1-2,-3 5 2,-6 6 0,-1 6 1,-5 9 1,0 8 1,1 9 1,0 5-1,7 7 1,1 4 0,8 5 1,4-1 0,9 0-1,7-3 0,9-4-2,9-10 2,8-5-3,9-13 1,3-11-4,10 6-14,-8-29-15,7 0-7,-6-11-1,-2-3-1</inkml:trace>
  <inkml:trace contextRef="#ctx0" brushRef="#br0" timeOffset="40985.3442">9406 5337 10,'-7'-14'31,"5"-1"-14,2 15-1,-2-22-1,2 22-4,-1-28-3,3 17-1,-6-7-2,4 5 0,-3-3-2,2 5 0,-1-1-1,2 12 0,0 0-1,0 0-1,2 23 1,3 4-1,3 8 0,2 5 0,2 11 1,4 5-1,3 3 1,2 4-1,3 1 1,1 0-1,2 0 1,1-1-1,-1-4 0,1-4 0,-3-4-2,-1-9 1,-2-3-3,-7-16-2,4 6-11,-13-15-17,-6-14 0,7 11-1,-7-11 28</inkml:trace>
  <inkml:trace contextRef="#ctx0" brushRef="#br0" timeOffset="41353.3653">9525 6007 1,'0'0'32,"3"12"2,-3-12-1,12 13-23,4 7-1,-4-6-2,10 9-2,-3 0-2,4 5 0,0-2-2,1 0 2,-2-6-3,-2-4 2,-3-7-2,-1-7 1,-3-7 0,-2-7-2,-1-10 2,-3-6-2,-3-8 2,0-5-2,-3-7 2,-1 0-2,0 2 2,-1 3-2,0 4 2,0 4-2,3 10-1,-2 2-3,8 18-18,-8 5-12,10 0 0,-6 11-1</inkml:trace>
  <inkml:trace contextRef="#ctx0" brushRef="#br0" timeOffset="44406.5399">8915 7116 1,'0'0'11,"0"0"15,0 0 0,0 0-25,0 0 2,0 0 1,0 0-3,0 0 0,6-11 0,-6 11 0,3-11 1,-3 11-1,3-21 0,-3 21 7,-3-32 1,3 18-1,-6-14-1,7 5 0,-5-9 0,5 11 1,-7-9 0,7 7-7,0 1-2,4 3 2,-4 4 0,-1 15 0,5-13 0,-5 13 0,0 0 0,10 5 0,-10-5 1,1 28-1,-1-7 0,0 3 0,-2 0 0,1 5-1,-2 3 1,2 1 0,-2 1-1,2-4 1,1-1 0,2-3-1,1-3 1,1-2-1,1-4 1,2-4-1,1-6 0,0-2 0,1-5 0,-1-4 0,2-3 0,-1-8 0,1-3 0,-1-4 0,1-1 0,0-5 0,-1-1 0,-2 2 0,-1-3 0,-2 5 0,-1 0 0,-1 3 0,-1 5 0,-2 5 0,1 12 0,0 0 0,0 0 0,0 0-1,4 20 1,0-1 0,0 3 0,2 6 0,-1 5 0,0-1 0,1 5 0,-2-2 0,1-5 1,0 0-1,1-9 0,-2-6 0,5-7 0,-9-8-1,18-8-1,-9-9-1,3-4 0,-2-9-1,1 2 0,-2-8 0,-1 0 1,-1 0 0,-1 4 2,-1 7 2,-4 7 0,-1 18 2,0 0 0,0 0 1,-8 17 0,7 11 1,-1 3-2,2 6-1,1-2 0,4 1 0,3-4-1,2-3-1,4-6-2,2-11-1,7-2-5,-6-22-17,10 1-12,-4-10 0,2-1 0</inkml:trace>
  <inkml:trace contextRef="#ctx0" brushRef="#br0" timeOffset="46303.6484">9477 6989 31,'0'0'38,"-11"12"-1,11-12 2,-8 15-31,8-15-2,5 13-2,3-7-2,0-2 0,5-3-1,0-2 0,0-3 0,-1 0-1,1-9-1,-1 1 1,-4-1-1,-2 2-1,-6-1 1,0 12-2,-9-23 1,1 9 0,-4 5 1,0 3-1,-3 3 1,1 4 1,1 2 0,0 3 1,2 9 0,1 2 0,2 7 0,1-1 1,3 2-1,2 1 0,4 1 0,1-3-1,6-5 0,3-2 0,5-6-1,4-1-1,4-9-1,6-3 0,1-7-1,6-1-1,-1-5-1,5 0 1,-6-6 0,6 2 0,-7-5 3,-4 3 0,-4 3 3,-9-1 1,-4 3 2,-13-5 1,-1 8 0,-13-2 1,2 12-1,-10-1 0,2 6-2,-6 3 1,3 7-2,1 5 0,4 6-1,0 5 0,4 0 0,5-1-1,5 1 0,5-3 0,6-3 0,3-4 0,4-4 0,4-7-1,2-7 0,3-5 0,0-3 1,-1-4-1,-2-2 1,-2 1 0,-2 2 0,-3 2 0,-2 6 1,-4 3-1,-8 0 1,13 18-1,-6-1 1,-3 4-1,1 4 1,-1 2-1,1 3 0,-2 2 0,-1 2 0,-1 0-1,-2 1 1,-2 0-1,-2-2 1,-1 1-1,-2-6 0,0-5 1,0-6-1,1-6 0,7-11 0,-10 3 0,10-3 0,-1-23 1,6 5-1,2-5 1,3-2-1,5-3 0,2-4 1,4-2 0,2-2 0,3-6 0,1-1-1,2-5 1,-2-1 1,2-7-1,-3-3 0,-1-2 0,-5-3 1,-3 4 0,-4 0-1,-5 8 2,-5 4 0,-4 9 0,-2 7 0,-5 9 0,0 15 0,-3 8-1,2 15 1,1 10-2,1 12 1,3 12-1,2 9 1,3 8-1,2 0 0,4 0-1,0-3 1,3-6 0,1-6-1,-1-8 0,0-9-1,0-5-2,-6-11-1,4 3-5,-8-21-7,0 0-12,0 0-8,-2-19 0,-8-4 8,9 3 29,-11-13 0,3-1 0,3 11 0,-8-10 9,10 12 25,-3 1 3,7 20-1,-7-25-16,15 30-10,-8-5-2,12 5-3,-4 0-1,5 4-2,1-2 0,3-2-1,0-2 0,1 1 0,2-3-1,2-3 1,0-4-1,1-5 0,1-1 0,-1-3 0,-1-1-1,-3-2 1,-1-1-1,-5-1 0,-4 3 1,-4 3-1,-4 2 0,-3 1 1,2 11 1,-13-16-1,4 12 2,1 4-2,-2 4 1,2 1 0,0 3 0,1 4 0,0 3 0,1 3 0,-2 5-1,2-1 0,1 0 0,2 0 0,1-4 0,4 0 0,2-2 1,1-2-2,5-3 2,1-1-1,4-1 0,-1-3 0,3-1 0,0-4 0,1-4 0,1-3-1,-2-6 1,4-5 0,-2-5 0,0-4-1,0-6 1,-3-3 0,1-5-1,-1-9 1,0-7-1,-3-3 0,-2-1 1,-3 5-1,-3 0 1,-1 9 0,-5 8 0,-3 16 0,-6 17 1,-1 14-1,0 14 0,0 11 1,-1 13-1,2 8 1,3 4-2,2 2 2,6-3-1,3-1 0,4-7 0,3-6 0,5-8-1,1-11-2,5-1-3,-5-18-12,10 9-13,-8-14-6,3-1-2,-5-9 1</inkml:trace>
  <inkml:trace contextRef="#ctx0" brushRef="#br0" timeOffset="46943.685">11047 6938 58,'0'0'39,"-3"17"1,3-17-1,-8 12-33,8-12-3,0 0 0,-2 11-2,2-11 0,8 5-1,-8-5-1,15-13 0,-8-2-1,3 3 2,-4-2-3,-1-1 1,-2-2 0,-2 0 1,-2 1-1,-2 4 1,3 12 0,-10-11 0,10 11 1,-12 1 1,12-1 0,-12 25-1,9-6 1,-3 3 0,4 5 1,1-2-2,3 2 1,1-2 0,3-4-1,3-4 1,1-2-2,2-5 2,2-3-1,1-5-1,0-4 1,4-6-1,0-5 1,2-5-1,1-7 1,2-5-2,-3-6 1,-1-6-1,-3-5 0,-1-6 1,-4-4-2,-4 0 2,-4 2-2,-5 6 3,0 9-1,-5 9 0,-1 14 2,-4 17-1,-1 11 1,-3 12 1,2 13 0,-1 9 0,1 6 1,2 7 0,3 2-1,1-3 0,6 0 0,2-6-2,4-6 1,4-8-4,1-14-4,14 4-16,-10-23-11,10 1-6,0-13 0,6-1 5</inkml:trace>
  <inkml:trace contextRef="#ctx0" brushRef="#br0" timeOffset="47125.6954">11569 6920 53,'-6'17'39,"6"-17"-3,3 16 1,7-10-39,-10-6-24,21-10-10,-7 3-1,5 1 0</inkml:trace>
  <inkml:trace contextRef="#ctx0" brushRef="#br0" timeOffset="47621.7238">11846 6976 34,'9'-4'36,"2"-1"1,0-3 0,2 8-28,-4-11-3,6 9-2,-5-7 0,2 2-2,-2-3-1,2 2 0,-2-3-1,-3-4-1,0 1 0,-3-2 0,-1 2 0,-4 2 0,1 12-1,-7-13 1,7 13 0,-16 0 0,6 6 1,0 1 1,0 4 1,-1-1-1,0 1 2,2 6-1,-3 0 1,3 6 1,-3 0-1,4 1 0,0 1 0,4 2 0,3-1-1,4-4-1,8-5 0,7-6-1,9-6-1,6-8-2,9 3-10,-7-22-18,12 4-8,-6-11-3,0-4 1</inkml:trace>
  <inkml:trace contextRef="#ctx0" brushRef="#br0" timeOffset="49513.832">12699 6887 21,'0'0'25,"0"0"-1,9-2-2,-13-9-5,12 17-2,-8-6-2,0 0-4,0-12-1,0 12-2,0 0-2,0 0 0,5-13-1,-5 13-1,0-13 0,0 13 0,-5-11-2,5 11 1,-13-10 0,2 6-1,-3 3 0,-2 3 0,-2 5-1,-3 2 1,0 4 0,1 8 0,1 3-1,3 4 1,3 0 0,5 1 0,5-2 0,5 0 0,5-6 0,5-6 0,4-7 0,4-4 0,1-8 0,-1-3-1,0-3 0,-3-4 1,-1-1-1,-3-2 1,-4-1-1,-3 4 1,-2-1 0,-1 3 0,-3 1 1,0 11-1,0 0 1,0 0 0,0 0 0,0 0 0,6 24-1,-1-7 1,0 1-1,2 1 0,3 1-1,0-5-4,8 12-17,-10-20-12,11 3-5,-2-10 1,4-2-1</inkml:trace>
  <inkml:trace contextRef="#ctx0" brushRef="#br0" timeOffset="50486.8877">13368 6583 44,'-8'-5'38,"-6"0"0,5 6-1,-6-1-27,4 7-6,2 2-2,3 6 0,-1 1-1,3 8-1,2 2 0,1 3 0,2 5 0,3-2 0,2 1 0,2 1 0,2-3-1,1-4 0,2-4 0,-1 3 0,-2-8 0,-2 0-1,-4-2 1,-4-16-1,-5 15 1,-3-6 0,-4-4 1,-2-8-1,-1 3 1,-2-3 0,5-3 0,1-2 1,11 8-1,-13-19 0,13 7 1,3-3-1,7 1 0,3-3 0,5 0 0,2-3 0,2 1 0,2 2-1,-2 1 2,-1 2-1,-2 1 0,-4 4 1,-2 3 0,-1 7 0,-3 5 0,-1 6 0,-1 9-1,0 8 1,0 5 0,0 7-1,0 3 0,1 3 0,-1 0 0,0 0 0,-1-6 1,-2-2-1,-1-8 0,-1-3 1,-3-7-1,-1-5 1,2-16 0,-9 11-1,9-11 1,-13-19-1,7-3 0,0-8-1,3-6 1,0-14-1,5-5-1,0-5-1,7 0 1,0 2-1,6 6 0,1 2 0,3 10 1,1 10 0,0 9 1,1 10 1,-1 6 0,-3 9 1,-3 4 1,-4 7 0,-4 3 1,-3 8 0,-9-2-1,-2 2 1,-5 0 0,-1 1-1,-5-7-1,1 5 0,-1-10 0,3-2-2,4-3-3,-4-13-13,16 3-12,0 0-9,10-14 1,-4-6-2</inkml:trace>
  <inkml:trace contextRef="#ctx0" brushRef="#br0" timeOffset="50905.9116">13816 6814 60,'0'0'38,"9"3"1,-9-3 0,0 0-35,12-9 0,-3 7-2,-9 2-1,16-11-1,-6 4 1,-2 0-2,1-3 1,-3-2-2,-1 0 1,0-3-1,-2-1 0,-2 0 0,-1 2 0,-3-1 1,-1 4-1,4 11 1,-15-8 1,4 11 0,-3 8 0,-2 5 1,0 6 0,0 4 1,-1 3 0,2 1-1,3 3 0,2-2 0,6-3 0,5-2 0,5-7-1,5-2-1,7-5-1,4-10-3,10 1-4,-5-17-13,14 9-13,-8-11-4,6 4 2,-7-8 5</inkml:trace>
  <inkml:trace contextRef="#ctx0" brushRef="#br0" timeOffset="51279.933">14187 6761 40,'-1'-18'37,"3"6"0,-11-9-2,9 21-24,-21-13-3,10 14-2,-6 3-3,2 7 0,-2 3-2,2 9 0,2-1 0,1 4-1,4 1 1,2-1-1,4-3 0,3-1 0,3-6 1,3-2-1,2-3-1,4-6 1,4-5-1,2-4 0,4-3 0,1-5-1,4 0 0,0-4-1,1 0 1,0 2 1,-3 3 0,-1 0 0,-4 3 2,-2 5-1,-3 3 1,-2 0 0,-3 2 0,-2-1-1,-1 3-3,-8-4-13,8-5-14,-8 5-8,1-19 0,-5 2-1</inkml:trace>
  <inkml:trace contextRef="#ctx0" brushRef="#br0" timeOffset="51470.944">14339 6517 64,'0'0'40,"-20"5"0,20-5-1,-15 8-36,15-8-5,15 13-19,-15-13-18,23 0-1,-10-5 0,6 5-1</inkml:trace>
  <inkml:trace contextRef="#ctx0" brushRef="#br0" timeOffset="51976.9729">14770 6456 52,'0'0'37,"-14"-3"1,14 3-1,-8 6-36,5 12 0,-1 8 0,3 12 2,-4 9-2,2 8 0,0 5-1,-1 3 1,2-4-1,2 2-1,1-6 1,0-8 0,1-7 0,-1-10 0,0-8-1,0-8 1,-1-14 0,0 0 0,5-17 0,0-9-1,3-7 0,0-3-1,3-4 0,1-4 1,3 5-1,1 1 1,2 8 0,-1 7 0,-2 6 2,4 10-1,-7 5 1,4 7 0,-3 2 0,-1 5-1,-1 3-1,-5-3-3,5 11-16,-11-23-13,6 17-3,-6-17-1,0 0 6</inkml:trace>
  <inkml:trace contextRef="#ctx0" brushRef="#br0" timeOffset="52166.9838">14945 6425 51,'-8'-16'40,"-5"-1"-1,13 17-1,-14-14-30,14 14-7,0 0-3,-1-14-17,10 20-19,-9-6-1,17 6 0,-7-6 0</inkml:trace>
  <inkml:trace contextRef="#ctx0" brushRef="#br0" timeOffset="52488.0021">15134 6379 50,'-5'23'37,"-4"2"1,5 14-1,-5-1-32,7 9-1,-2-2 0,2 2 0,0-3-2,2-4 0,0-8-1,1-8 1,1-7 0,3-6-1,-5-11 1,9 7-1,-9-7 0,14-14-1,-1-2 1,0-4-2,2-3-2,-3-9-3,9 10-17,-13-16-15,6 9-2,-8-4-1,1 13 1</inkml:trace>
  <inkml:trace contextRef="#ctx0" brushRef="#br0" timeOffset="52712.0149">15136 6753 62,'0'28'40,"-3"-11"0,8 7 0,3-7-36,5-3 0,2-5-2,2-7-3,5-3-2,-4-17-11,13 8-21,-10-15-5,3-2-1,-6-9 0</inkml:trace>
  <inkml:trace contextRef="#ctx0" brushRef="#br0" timeOffset="54112.095">15475 6681 53,'0'0'38,"4"-16"-1,-4 16-9,0 0-21,4-11-3,-4 11 0,-1-12-1,1 12-2,0 0 0,-13-13 0,13 13-1,-15-6 0,4 3 1,1 1-1,1-1-1,0 2 1,0 4 0,0-2 0,1 5-1,8-6 1,-14 21-1,7-3 1,-1 5 0,1 4-1,0-1 1,2 2 0,0 0 0,5 0 0,1-6 0,4-5-1,4-9 0,3-3 0,2-8-2,4-4 1,0-6-1,3-4 0,-3-2-1,1-1 1,-4 1 1,0 1 1,-3 3 1,-4 4 1,-8 11 1,10-10 0,-10 10 1,5 13 0,-2-2-1,-1 1 0,2 3 0,1 1-2,0-2-2,3 9-15,-8-23-14,0 0-6,0 0 0,12 6-1</inkml:trace>
  <inkml:trace contextRef="#ctx0" brushRef="#br0" timeOffset="54339.108">15410 6284 46,'-14'4'37,"14"-4"-2,-7 17 0,3-5-37,9 13-6,-3-8-14,8 10-13,1-1 1,7 3-2</inkml:trace>
  <inkml:trace contextRef="#ctx0" brushRef="#br0" timeOffset="54818.1354">15667 6568 24,'0'0'37,"-2"-12"0,2 12 0,-12-1-20,12 1-8,-14 14-3,7 1 0,-3-1-2,3 9-1,1 2-1,2 0-1,0 2 0,4 1 0,2-3 0,2-2-1,3-2 0,2-6 0,2-6 0,1-3 0,4-4-1,2-6 0,2-2-1,0-6-1,3-2 0,-2-5-1,1-2 0,-2-3 0,1 1 1,-8-1 0,0 3 3,-4 4 1,-1 5 1,-8 12 1,9-9 0,-9 9 1,3 14 0,0-1-1,0-1-1,1 3-1,1-2 1,1-1-2,4-1-2,-10-11-4,20 19-14,-20-19-14,9-8-4,-6-4-1,4 0-1</inkml:trace>
  <inkml:trace contextRef="#ctx0" brushRef="#br0" timeOffset="55007.1462">15836 6279 56,'-12'-5'38,"12"5"-2,-11 9 1,11-9-42,7 17-23,-7-17-8,14 25-1,-8-6 0</inkml:trace>
  <inkml:trace contextRef="#ctx0" brushRef="#br0" timeOffset="55396.1685">16004 6671 51,'19'12'39,"-8"-12"-1,6 9 1,-5-7-30,4 6-5,1-5 0,-1 2-2,-1-2 0,-1-1-1,-1-1 0,-1-4-1,-3-7 1,-2-1-1,-1-2 0,-2-4 1,-4-2-1,0-3-1,-4-1 1,-2 2-1,-1 4 1,-2 1-1,-2 5 1,-2 6-1,-1 6 1,-3 4-1,-1 8 0,-1 4 1,2 5-2,-2 0 0,1 8-4,-3-11-8,15 13-16,-6-13-9,8-1 0,4-18-1</inkml:trace>
  <inkml:trace contextRef="#ctx0" brushRef="#br0" timeOffset="55605.1804">16031 6127 59,'0'0'40,"-17"-17"-2,17 17 0,0 0-37,-6 16-5,14 16-19,-11-7-14,7 14-2,-1-1 1</inkml:trace>
  <inkml:trace contextRef="#ctx0" brushRef="#br0" timeOffset="56057.2063">16382 6558 60,'0'0'40,"0"0"-1,0 0 1,-1 11-36,-4 9-2,3 6 1,-4 2-1,3 3-1,-1-2-1,4-5 0,1-1 0,2-8 0,-3-15-1,15 7-1,-3-14-1,-1-8 0,3-1-2,-4-8 0,3 1 0,-3-5 0,-1 5 1,-4 2 1,-2 4 3,-2 7 0,-1 10 3,0 0 1,0 0 0,0 0 2,-12 21-2,11-1 0,-2-1-2,4 4 0,0 2-2,1-4 0,3 0-2,-5-21-6,20 30-18,-12-26-12,8 1-1,0-9-1</inkml:trace>
  <inkml:trace contextRef="#ctx0" brushRef="#br0" timeOffset="56503.2318">16713 6657 58,'-15'-23'41,"5"7"-1,-9-6 0,6 18-32,-3-9-3,1 6-3,0 1 0,1 7-2,0 3 0,2 4 0,2 4 0,0 3 0,2 7 0,0 2-1,2 1 1,4 3 0,2-1-1,4-2 1,3 1-1,0-7-1,3-5 1,4-6-1,2-4-1,0-10 0,1 0 0,-1-8 0,-1 0 1,0-2 0,-1 3 2,-4 1 0,-10 12 2,11-13 0,-11 13 0,0 0 1,0 0-1,8 11-1,-8-11 0,2 12-1,-2-12-2,4 11-2,5 2-10,-9-13-13,13-14-12,-3-2 0,7 2-1</inkml:trace>
  <inkml:trace contextRef="#ctx0" brushRef="#br0" timeOffset="56784.2479">16804 6198 37,'0'0'38,"-17"17"-2,12 2 1,-3-3-29,6 12-2,-5 2-2,4 7 0,-1-1-2,3 3-1,0-1 1,4-6-1,1-1-2,2-8-1,4-5-2,-2-12-3,13 11-8,-12-23-15,11 8-7,-5-11 0,3 5 0</inkml:trace>
  <inkml:trace contextRef="#ctx0" brushRef="#br0" timeOffset="56965.2582">16868 6552 41,'-16'11'38,"-7"-3"0,6 13 1,-11-8-28,15 12-3,-3-2-3,5 6-1,4 2-2,5-2 0,4-3-1,5-3-1,3-2-1,1-5-2,8-3-5,-10-19-18,14 6-13,-6-11 0,5-1-2</inkml:trace>
  <inkml:trace contextRef="#ctx0" brushRef="#br0" timeOffset="57461.2866">17066 6206 33,'15'-7'37,"-15"7"-2,19-10 1,-19 10-31,19-7-1,-19 7-2,15 0 0,-15 0-2,6 13 0,-8 1 0,-2 3 2,-1 2-1,-1 2 1,0 3-1,-2 2 0,2 0 0,-2-3-5,6 14-10,-10-15-20,6 4-2,-3-4-1,2 4 1</inkml:trace>
  <inkml:trace contextRef="#ctx0" brushRef="#br0" timeOffset="57674.2988">16936 6896 62,'5'17'42,"-5"-17"-1,10 10 0,-10-10-35,14 1-2,-14-1-2,0 0-6,11 14-19,-11-14-18,-10-1 0,-2-3-2,-2 3 1</inkml:trace>
  <inkml:trace contextRef="#ctx0" brushRef="#br0" timeOffset="65886.7685">17998 10225 30,'0'0'33,"-9"6"1,9-6-1,-6-10-30,6 10 0,6-20 0,-1 8-2,1-6-1,0-5 1,0-5-1,2-5 2,-2-6-2,1-3 1,1-6-1,-1-1 1,0-4 0,0 6-1,-4 7 1,-2 6 0,-1 9-1,-1 8 1,1 17-1,0 0 1,-11 6-1,5 18 0,2 13-1,1 10 1,0 5-1,1 10 0,3 3 2,0 1-1,2-8 1,3-6-1,1-10 1,3-12-1,0-7 1,1-12-1,0-12 0,1-11 0,0-9-1,0-9 1,1-11-1,0-6 0,-1-6 0,0-3 1,-2 0-1,-1 3 0,-3 7 2,-1 8-1,-3 10 0,-2 12 1,0 16-1,0 0 0,-10 31 0,6 5 0,0 5-1,2 8 1,3 4 1,2 2-1,2-3 1,3-3-1,2-7 1,2-7-1,2-6 1,-1-10 0,2-10-2,1-6 1,1-9-1,-2-6 0,1-7 0,-1-7-1,-1-4 0,-2-4 0,-1-1 0,-4-2 1,-3 1-1,-2 4 2,-2 5-1,-1 9 1,-1 3 1,2 15-1,0 0 0,0 0 1,8 21-1,-1-3 0,1 1 0,3 1 0,1 2 0,0-2 0,0-3 1,0-2-1,-1-3 1,-1-3-1,-1-3 1,-9-6-2,15 3 1,-15-3 1,13-9-2,-13 9 1,15-20-1,-15 20 1,15-17-1,-7 10 1,-8 7 0,14-9 0,-14 9 0,15-4 0,-15 4 0,17-8 0,-7 2 0,1-4 0,2-4 0,0-4 1,-1-3-1,0-3 0,-3-4 1,-1 0-1,-4-1 1,-2 1-1,-4 1 1,-2 4-1,-3 5 0,-2 7 1,-3 7-1,-1 10 0,0 10 0,-1 10 0,1 9 1,0 6-1,2 5 1,3 3-1,1 2 2,3-1-1,1-8 0,5-2 0,2-8 1,3-8-2,2-7 2,5-6-2,1-10 0,4-5 0,0-6 0,1-7-1,-1-2 1,0-1 0,0-1-1,-5-1 1,-2 4-1,-1 2 0,-3 8 0,-8 8 2,14-9-2,-6 9 2,1 3-1,3 0 0,0-1 0,6-1 0,3-5 0,2-2 0,1-5 0,0-2 1,1-5-1,-4-2 0,-1-4 1,-5-3-1,-6-2 1,-5-1-1,-5-2 1,-4 1-1,-5 0 0,-4 3 0,-3 9 1,-3 10-1,0 13 0,1 11 0,2 10 0,3 8 0,4 11 0,3 9-1,6 3 2,5 1 0,4-5 0,5-1 0,2 0 1,3 2 0,1 0 0,1-1 0,-2-6-1,0-1 0,-3 1-1,-3-1 1,-5 1-1,-5-4 0,-4-3-1,-5-7 1,-4-3 0,-4-2 0,-2-8-1,-2-12 1,0-9-1,-1-11 1,5-8-1,1-9 0,5-8 1,4-11-1,5-4 1,7-4-1,6-2 1,7-11 0,5-4-1,7-2 1,6-8 0,2 0-1,3-3 1,0-3 0,-3 1 0,-2 4-1,-7 10 2,-5 8-1,-8 10 1,-5 11-1,-8 10 1,-4 9-1,-4 10 0,3 17 1,-13-3-2,2 20 2,0 12-1,-2 16 1,2 15-2,1 14 2,1 10-2,3 7 1,3 0 1,6-3 0,3-7 0,2-7-1,3-12 0,1-11 0,0-9 1,0-8 0,-2-7-2,-2-9 1,-2-7-1,-6-11 1,9-1-1,-9-14 0,0-5 0,-2-11 0,-3-4-1,0-7 0,-2-4 0,0 1 1,0 2-1,-1 8 1,3 6 0,0 7 1,4 6 0,1 16 0,5-11 1,-5 11-1,14 4 1,-4 2 0,2 0 0,2-1 0,2-1 0,1 0 0,1-1 0,3-2 0,1-8 0,2-5-1,1-7 1,-1 1-1,-4-2 0,-2-2 1,-4 0-1,-5-1 0,-6 3 0,-5 3 0,-6 4 0,-4 6 0,-4 8 0,-1 5 0,-2 12-1,-1 9 2,3 6-2,2 3 1,5 5 0,6 4 0,4-2 1,3-4 0,7-7 0,6-6 0,4-5 0,4-8-1,2-5 1,2-11 0,2-9-2,1-10 1,0-6-1,-2-7 1,-4-9-1,-3-7 0,-2-9 1,-1-9-1,-5-4 1,-4 2 0,-4 3 0,-4 5 0,-3 11 0,-2 9 0,-3 16 1,-3 19-1,-2 18 1,1 15-1,1 11 0,1 14 0,3 7 0,0 9 1,3 4-2,1 3 0,3-3 1,4-3 0,0-8 0,3-12-1,4-6 1,2-13-2,2-9 1,2-15-2,2-5 0,-1-15 1,3 0-2,-4-8 0,1 0 0,-6-4 2,1 1 0,-3 5 3,-5 4 0,0 6 1,-3 0 1,-4 12 1,0 0 0,12-4 0,-12 4-1,9 14-1,-9-14 0,12 14-1,-12-14 0,16 12-1,-7-9 1,0-3-1,1-4 0,-1-4 0,-1-3 0,1-5 0,-3 0 0,-4-3-1,-2-1 1,-5 0-1,-1 1 1,-2 4-1,-3 4 0,-1 6 1,-2 6 0,1 10 0,0 8-1,1 7 1,2 5 0,1 5 0,3 6 1,2 1-1,4-2 1,2-4-1,5-3 1,3-3 0,3-6-1,6-8 1,3-9-1,3-11 1,3-5-2,1-11 0,2-7 1,2-8-1,0-10 1,-2-8 0,-2-11-1,-1-5 1,-3-7-1,-5-3 2,-4 4-1,-5 3 0,-6 13 1,-3 10-1,-6 14 1,-5 15 0,-3 19 0,-1 17 0,-2 14 0,0 14 0,0 12 0,2 15 0,1 9 0,4 5-1,4 1 1,5-3 0,7-8-2,3-11-2,10-7-7,-3-31-11,14 3-7,-10-28-7,6-5-5,-5-15 5</inkml:trace>
  <inkml:trace contextRef="#ctx0" brushRef="#br0" timeOffset="66440.8002">20635 10102 44,'-10'-10'39,"10"10"-2,0 0 0,5-15-36,9 14 0,6 4-2,3-10-3,12 10-18,-5-13-14,6 4 0,-5-2-1</inkml:trace>
  <inkml:trace contextRef="#ctx0" brushRef="#br0" timeOffset="66823.8221">21028 10040 34,'12'2'37,"-12"-2"-3,14 1 1,-14-1-31,19-14 1,-7-2-2,3-5-1,-1-4-1,-1-7-2,-2 0 0,-4-2 0,-3 4-1,-7 2-1,-3 9 1,-6 8 0,-4 12 0,-3 10 1,-2 10 1,1 7 1,-2 6 1,6 11 1,1 0 0,8 1-1,2-3 1,8 1-1,5-6 0,9-4-1,7-8 0,3-10-2,6-2-6,-4-20-17,8-1-12,-4-8-1,0-5 0</inkml:trace>
  <inkml:trace contextRef="#ctx0" brushRef="#br0" timeOffset="67681.8712">21671 10029 23,'5'-11'36,"-2"-5"-2,1 0 0,-5-8-28,4 7-1,-6-9-1,2 5-1,-6-1 0,-1 6-2,-4 4-1,-2 11 1,-1 9-2,-3 10 1,1 12 0,1 7-2,1 7 1,7 2 1,4-1-1,5-4 1,4-6 0,5-8-1,4-8 1,1-11 1,1-6-2,-1-10 1,-1-6-1,-2-5 1,-1-5-1,-3-4 1,-3-1-1,-1-1 1,-2 3 1,-2 6-1,0 4 1,-1 4 0,1 13 0,0 0 0,0 0-1,5 21 1,0 2-1,1 1 0,3 3-2,1-1-3,6 9-12,-6-12-15,8-2-2,-3-11-1,7-4 14</inkml:trace>
  <inkml:trace contextRef="#ctx0" brushRef="#br0" timeOffset="68368.9105">22163 9793 34,'-8'-16'37,"-6"-1"-1,2 11 0,-5-1-31,4 17 0,-3 8-3,5 9 0,1 4-1,4 8 0,2 1-2,3 4 1,5 1-1,3-6 0,3-3-1,5-10 0,3-5-1,-2-12-2,4 1-2,-6-18-3,9 7-5,-10-22-4,11 10-5,-12-19-2,8 9 4,-10-12 13,6 2 8,-4 6 8,-7-5 5,7 17 7,-13-10 6,9 17 3,-11-7-3,13 22-9,-10-7-7,3 11-4,-3-11 0,12 16-2,-12-16-1,17 21-1,-8-13 0,2-5 0,1-4-1,0-3 0,1-4 0,-2-7 0,-1-2-1,-1-4 1,-5-3-1,-3 3 0,-5 1-1,-4 0 1,-5 6 0,-3 11 0,-3 9 0,-2 8 1,0 14 0,1 6 1,3 7 0,1 7-1,5 3 1,7-3-1,4-3 0,6-6 0,5-9 0,5-9-1,3-10-2,0-16-3,10 4-14,-11-26-11,6-1-5,-8-13-1,2-4 8</inkml:trace>
  <inkml:trace contextRef="#ctx0" brushRef="#br0" timeOffset="68550.9209">22433 9151 36,'-14'-4'35,"2"19"1,-3 8-1,8 9-33,3 5-1,4 6-3,11 13-7,-6-5-24,11 8-1,1-1-1,5 5 4</inkml:trace>
  <inkml:trace contextRef="#ctx0" brushRef="#br0" timeOffset="69443.972">22633 9997 32,'7'-23'36,"-1"-12"-2,2 0 1,0-13-32,2-1-1,-2-10 0,0-7-1,-2-4-1,-1 4 1,-3 5-1,-3 8 0,-3 11 0,-1 13 0,-4 17 0,-3 18 0,-2 20 1,-1 14-1,2 12 1,0 10 1,1 8-2,5 10 2,0-1-1,6-1 2,3-7-2,4-6-1,3-9 1,1-11 0,2-13-1,0-12 1,3-11-1,3-9 1,-2-9-1,2-10 1,0-5-2,-1-6 1,0-5-1,-3-5 0,-1-3 0,-4 4-1,-2 7 1,-5 6 1,-2 10 0,0 16 0,-9-3 1,3 18 0,-1 10 0,3 4 1,-1 2-1,4 1 1,0-2-1,4 1-1,1-5 1,0 0 0,2-6 0,0 1-1,-1-6 1,0-3 0,-5-12 0,10 16 0,-10-16-1,11 4 1,-11-4-1,9-9 0,-9 9 0,12-23 0,-5 6 0,1-2 0,1-4-1,-1 0 0,1 0 1,-1 3 0,-1 0-1,0 2 1,-2 6 0,-5 12-1,6-15 1,-6 15 0,0 0 1,0 0-1,0 0 0,0 0 0,0 0 0,0 0 1,0 18-1,0-4 1,0 4-1,-1-1 1,2 4-1,2 2 0,2-3 1,1-1-2,3-2 2,3-4-2,3-3 1,0-1 0,4-5 0,-1-3 0,0-1-1,0-2 1,0-2-3,-6-10-6,7 12-13,-15-16-10,4 6-7,-3-6 0</inkml:trace>
  <inkml:trace contextRef="#ctx0" brushRef="#br0" timeOffset="70454.0297">23360 9997 47,'0'0'38,"0"-20"0,0 9-1,-6-8-35,2 4 0,-7-5-1,0 0-1,-2 0 0,-3 4-1,-1 7 0,-3 9 0,-1 8 0,0 10 0,2 12 0,3 1 1,3 8-1,3 0 1,4-3 0,6-4-1,6-8 1,4-9-1,5-7 0,5-9 0,4-6-1,-2-13 0,3 0-1,-4-8 1,0-2-1,-6 0 1,-1 1 0,-8 2 1,-2 7 2,-3 8 1,-1 12 0,0 0 2,0 0-1,-10 24 1,9-5 0,2 8-1,2-3-1,4 2 0,4-6-1,3-4 0,2-4-1,2-4 0,1-8-2,1-9-1,1-2 0,-1-10-2,1 1 0,-7-15-3,8 3 0,-7-16-1,6 4 1,-9-13 1,8 2 1,-8-7 2,2 0 3,-3 6 3,-7 3 4,4 17 1,-12 0 1,8 23 0,-13 6 1,8 21 0,-10 9-3,5 18 0,-6 1-3,2 9 0,0 5-1,2 5 1,0-6-2,5 0 0,3-9-1,3-7 1,4-6-2,4-13 1,2-9 0,2-10 0,1-5-2,-2-11 1,3-4 0,-3-8-1,2-5 0,-5 1 0,0 0 0,-4 0-1,-3 4 2,-4 4 0,-4 4 0,-2 8 1,-4 8 1,-2 3 1,-4 6 0,2 13 0,-3 4 0,5 7 1,0 4-1,6 1 0,5 0 0,7 3-1,6-6 0,6-8-1,8-8 0,5-11-2,4-3-5,-3-25-14,8 8-11,-14-13-8,-4-2 1,-13-5 8</inkml:trace>
  <inkml:trace contextRef="#ctx0" brushRef="#br0" timeOffset="71803.1069">19068 11460 26,'0'0'34,"-9"-4"-1,9 4 2,0 0-28,12-11-1,-2-2-1,7-4-2,1-9-1,4-1 0,1-6-2,-1-4 0,-3 1 0,-4 0 0,-6-1 0,-5 6-1,-6 5 1,-6 4 0,-6 8-1,-3 8 1,-3 8 0,-2 11 0,2 10 0,1 9 0,1 9 0,4 9 1,3 3-1,3 4 0,6-2 1,5-4-1,4-5 0,4-6 1,2-12 0,3-10-1,1-8 1,2-12-1,3-10 0,0-9 0,0-12 1,0-7-1,1-8 0,0-11-1,-1-6 1,-2-7-2,-2-3 1,-3-8-2,-1 4 1,-3 3 1,-3 9-1,-4 15 1,-2 12 0,-3 13 0,1 27 1,-10 3 1,4 27 2,-2 16-2,-1 11 1,1 7 0,3 6 0,1 6 0,2 2 0,4-2-1,2-7-2,3-7 2,4-9-2,2-9 1,4-10-1,2-10 0,3-11-1,0-12 0,1-6 0,-1-7 0,0-2 0,-3-6 0,-3 3 0,-3 3 1,-4 3 2,-9 11-1,12-6 1,-12 6 0,12 8-1,-4 1 1,1-2 0,5-1 0,1-1 0,3-5-1,0-3 1,1-2 0,0-4-1,-3-1 1,-2-4-1,-3-6 1,-5-4 0,-4 0 0,-6-4 1,-3 0-1,-7-1 0,-2 4 0,-5 6 1,-3 8-2,-2 11 1,0 10-1,2 8-1,2 6 0,5 8 0,3-1-1,9 4-3,-1-10-4,16 8-13,-6-20-11,6-5-2,0-9-1</inkml:trace>
  <inkml:trace contextRef="#ctx0" brushRef="#br0" timeOffset="72170.1279">19637 10783 29,'-15'9'35,"1"8"0,1-1-1,4 6-30,5-3-2,5 3 2,4-10-2,5-1-1,3-6 0,1-4 0,-2-3-1,0-7 0,-1-2 1,-2-1-2,0-1 1,-5 1 0,0 0 0,-3 0 0,-1 12 0,-1-15 0,1 15 0,-8 8 1,2 9-1,0 5 0,1 6-1,1 1-2,7 16-10,-5-8-18,9 4-2,1-7-1,5-3 1</inkml:trace>
  <inkml:trace contextRef="#ctx0" brushRef="#br0" timeOffset="72538.1489">19955 11465 56,'-6'-15'37,"9"1"0,-1-19-15,5 7-18,3-2-2,4-2 0,0-6-1,0 3 0,1 3-1,-2 5 0,-4 8 0,-1 8 1,-8 9-1,9-3 0,-7 19-1,-1 5 1,-1 6 0,1 5 1,1 2-2,1 4 1,0 2 0,3-4-1,1-3-2,0-12-4,7 5-14,-14-26-15,16 11 0,-16-11-1</inkml:trace>
  <inkml:trace contextRef="#ctx0" brushRef="#br0" timeOffset="72758.1615">20045 10693 33,'-9'-4'31,"8"16"1,3 4-15,3 5-18,6 7-1,1-1-1,7 7-4,-4-6-13,5 1-10,3-1 1,2-6 9</inkml:trace>
  <inkml:trace contextRef="#ctx0" brushRef="#br0" timeOffset="73094.1807">20324 11024 13,'5'16'33,"-6"3"2,1 9-1,-4 1-18,3 16-10,-5 3-1,6 5-1,-2-2-1,2 1-1,2-6-1,2-4 0,0-11 0,0-10 0,-4-21 0,9 11 0,-9-11-1,4-28 0,-5-1 0,-2-7 0,1-5 0,1-5-1,1-3 1,0 1-1,2 2 0,3 3 0,2 11 1,2 1-1,3 8-1,0 4-1,4 8 0,-2 2-2,7 11-1,-7-4-5,14 22-13,-9-3-10,5 12-1,-1 4 7</inkml:trace>
  <inkml:trace contextRef="#ctx0" brushRef="#br0" timeOffset="73554.2071">20792 11496 15,'12'6'34,"-1"-1"2,-11-5-2,13-13-23,-15-7-3,3 1-3,-6-9-1,1 0-3,-6-2 1,-4 2-2,-3 5 0,-5 2 0,0 10 0,-2 10-1,-1 8 1,1 8 0,3 7-1,3 7 2,3 5-2,5 4 1,3-3 0,5-3 0,5-2 0,3-7 0,4-5 0,5-8 0,2-9 0,3-7-1,1-5 1,-1-5-1,1-3 1,-1-6 0,-2 1 0,-1 1 0,-4 4 0,-2 5 1,-11 14 0,13-7 1,-13 7-1,11 16 1,-5 0 0,1 2-1,2-1 0,4-2 0,1-5-2,0-4-1,3-1-6,-11-17-17,8 5-11,-10-12-1,-3 0 0</inkml:trace>
  <inkml:trace contextRef="#ctx0" brushRef="#br0" timeOffset="73744.2179">20678 10807 21,'0'0'33,"0"0"0,0 0-5,12 13-36,11 9-22,1 4-1,4 4 0,1 4 17</inkml:trace>
  <inkml:trace contextRef="#ctx0" brushRef="#br0" timeOffset="74395.2552">21181 11076 23,'0'0'35,"7"-18"0,-7 18-1,0 0-29,-8 7 0,-1 6 0,3 7-1,-5 2 0,5 6-1,0 1-2,3 7 1,1 2-2,3-3 0,2-1-1,-1-2 1,0-4-1,-1-5 0,-4-4-1,3-19-1,-16 14 1,2-17-1,0 1 0,-4-7-1,3 0 1,-3-11 0,6 3 0,2-4 1,6 1 0,3 0 1,4 2 1,4 1 1,4 3 1,5 6 1,2 4 1,6 5 1,-1-1 0,6 6 0,-2-1 0,5 6-1,-1-3-1,3 4-1,-1 0 0,-2 4-1,1-3 0,-2 3 0,-2-4 0,-1-3-1,-3-3 0,-3-5 1,-3-2-1,-2-9 0,-4-3 0,-3-5 0,-3-4 1,-5-5-2,-4 0 1,-5-3-1,-3 0 0,-5 2 0,-3 5 1,-3 3-1,-4 8 0,0 9 0,1 6 1,0 7-2,4 8 0,1 2-2,10 16-8,-5-14-12,18 12-12,-1-9-2,11 3 1</inkml:trace>
  <inkml:trace contextRef="#ctx0" brushRef="#br0" timeOffset="74745.2752">21749 10814 23,'0'0'36,"-10"4"1,0 14 0,12 12-30,-10 3 0,4 12-2,-2 0 1,4 5-2,1-1-1,3-2-2,0-11 0,3-2-1,0-6 0,1-5 1,1-10-2,2-7 1,-9-6 0,16-4 0,-7-6-1,0-10-1,4 0-3,-3-14-6,12 11-16,-12-11-10,6 3-1,-7-3 1</inkml:trace>
  <inkml:trace contextRef="#ctx0" brushRef="#br0" timeOffset="75512.3191">21764 11249 30,'-7'34'37,"10"1"0,0-12-2,9 6-28,0-11 0,8 0-4,2-9 0,3-9-2,2-9 1,-1-4-2,-1-8 0,-1-3 0,-3 0-1,-4-4-1,-3-1 1,-4 0-1,-1 2 0,-3 2 1,-2 4-1,-3 0 1,-1 5 0,-1 6 1,1 10 0,0 0 0,-11 8 1,6 7 0,0 4 0,3 7 1,-1 0-1,4 2 0,0 0 0,4-1 0,3-4-1,0-4 1,3-4-1,0-7 0,1-2 0,1-4 0,0-6-1,0-3 1,1-4-1,-1-4 0,1-3 0,-1-3 0,0-2 0,-2-5-2,2 4 2,-5-4-2,0 5 1,-2 2 1,-4 9 0,-2 12 1,0 0 1,0 0 1,-10 21 0,6 3 1,-3 2 0,5 5 0,1-2-1,1 1 0,4-6-1,3-1 0,1-5 0,4-7-1,0-5 0,2-6 0,3-5 0,-2-3 0,3-3-1,-2-4 1,0 1-1,-3-1 1,-1 4 0,-3 1 0,-9 10 1,13-8-1,-13 8 1,0 0-1,5 17 0,-2-4 1,0-1-1,3 3 0,3 0-2,-9-15-4,27 24-15,-27-24-10,24 4-7,-10-12 0</inkml:trace>
  <inkml:trace contextRef="#ctx0" brushRef="#br0" timeOffset="76038.3491">22795 11252 43,'-5'-11'37,"5"11"1,-15-20-2,8 5-33,-8 5-1,-1 7-1,-4-2 0,0 5 0,-3 4-1,0 5 0,-2 6 0,2 6 0,3 4 1,4 3-1,4 1 0,5 1 0,5 0 0,5-7-1,5-6 1,4-8 0,3-5-2,1-10 1,2-1 0,2-9 0,-1-2 0,-3-2 0,-1 1 0,-1 2 1,-4 1 0,-2 5 0,-8 11 2,9-11-2,-9 11 1,0 0 0,7 21 0,-4-7-1,3 2 0,1-1 0,4 3-3,-1-14-5,12 9-16,-9-18-12,8-1 0,-3-10-1</inkml:trace>
  <inkml:trace contextRef="#ctx0" brushRef="#br0" timeOffset="76534.3775">23081 10855 27,'-14'-6'37,"1"11"1,-4 4-1,3 12-30,-4 4 0,8 9-2,-2-1 0,5 3-1,4-2-2,4 2-1,3-3 0,2-6 0,5-2-1,1-3 0,3-6-1,1-4 0,4-3-1,-2-8 0,3-1 0,0-5 0,1-2 0,-3-4 0,-1 2 0,-3-3 1,-4 1 0,-11 11 0,6-18 1,-6 18-1,-21-10 1,4 10 1,-5 3-1,0 5 2,-3 4-1,1 7 2,2 1-1,6 11 2,4-1 0,8 9 0,5 1-1,8 2 0,6-2-1,6 0 0,8-3 0,6-7-2,6-4-3,-5-22-16,14 7-13,-15-15-9,-3-9 0,-8-7-2</inkml:trace>
  <inkml:trace contextRef="#ctx0" brushRef="#br0" timeOffset="1.30957E6">20226 12680 1,'1'-15'22,"-1"15"12,-13-7 0,-4 0-20,17 7-3,-22 0-1,12 3-3,-5-6-2,5 4-1,-3-4-1,2 6-1,-3-2 0,0 5-1,-5 1 0,-1 7 0,-3 3-1,-1 3 0,-3 5-1,0 4 2,-2 2-1,3 6 1,0 2 0,4 1 0,3 2 0,3 1 1,4-3-1,5-4 0,6-2 0,5-4-1,0-2 1,8-2-2,4-9 2,2-4-2,3-4 1,1-4 0,0-4 0,2-6-1,0-4 0,-3-8-1,-1 3-1,-4-9-2,4 9-7,-14-15-12,5 10-12,-9-5 1,-1 7 0</inkml:trace>
  <inkml:trace contextRef="#ctx0" brushRef="#br0" timeOffset="1.3099E6">19956 13017 1,'-13'4'31,"0"-1"0,4 2 1,-6-6-19,15 1-4,-9 6-1,9-6-3,0 0-1,3 11-1,-3-11-1,14 0 0,-2-5 0,3-1-1,3-4 0,2-3 0,0 0-1,0 1 1,-2 0-1,-2 1 0,-3 3-1,-3 5 2,-10 3-1,8 9 0,-8 4 0,-2 2 0,-2 4 0,1 2 1,-3 2-1,3 2 0,1-2-1,-1-3-1,4 3-3,-1-23-14,2 25-15,-2-25-1,11 11 0</inkml:trace>
  <inkml:trace contextRef="#ctx0" brushRef="#br0" timeOffset="1.31038E6">20156 12974 38,'0'17'36,"0"-17"-3,-1 30-5,2-18-26,7 1 1,3-3-1,2 0 0,3-3-2,1-3-1,2-6 0,0-2 0,0-4-1,-3-5 0,2-2-1,-5-6 0,2 1 1,-6-2 0,0 3 1,-4 2 1,-2 2 1,-3 15 0,1-14 1,-1 14 1,-4 12 0,4 7 1,-2 4-1,3 9-1,-1 3 0,3 8 0,-1 4 0,-1 4-1,1-1-1,-1 1 1,-1-2-2,-2-4 0,1-2-1,-2-9-2,3 1-10,-8-17-17,6-3-4,2-15-1,0 0 8</inkml:trace>
  <inkml:trace contextRef="#ctx0" brushRef="#br0" timeOffset="1.3108E6">20506 12974 30,'-11'13'35,"3"8"2,-2-3-3,6 6-30,3-6 0,6 2-1,4-6-1,3 1-1,3-3-1,3-4 1,2-4-1,2-5-1,-1 0 0,-6-8 0,2-2 0,-5-6-1,-2-2 1,-3-4-1,-3 0 1,-4-3 0,-3 2 0,-2-2 0,-4 3 1,-4 4 0,0 2 0,-3 6 0,0 6 0,-1 4 0,2 6 0,3 8 0,2 7-1,3 3 0,4 13-6,-3-8-19,8 7-7,1-5-1,5 2 0</inkml:trace>
  <inkml:trace contextRef="#ctx0" brushRef="#br0" timeOffset="1.31123E6">20887 12935 30,'0'0'36,"-5"14"-2,1 3 1,0 4-33,1 6 0,1-2-1,3 1-1,3-3 0,1-6-1,2-3-1,-7-14 0,16 17 0,-16-17-1,8-7 1,-9-8-1,-1-3 2,-3-6-1,-2-3 2,-2-2 0,-1-3 2,2 3 0,-1 1 0,3 8 0,0 3 0,5 3-1,3 2 0,-2 12 0,16-18-1,-1 10 0,2 3 0,4 0-1,1 1 0,-1-1-2,5 13-5,-7-13-8,9 10-17,-5-2-1,1 3 1</inkml:trace>
  <inkml:trace contextRef="#ctx0" brushRef="#br0" timeOffset="1.31163E6">21260 12879 15,'9'-10'36,"-14"-1"0,5 11 0,-11-18-23,11 18-5,-12-7-2,12 7-2,-14-6-2,3 7-1,-3 2-1,1 5 0,0 0 0,0 6 0,-1 0-1,1 3 0,5 3 1,2-2-1,5 1 1,3-2-1,4 0 1,3 0-1,3 1 1,3-2 0,-1 0 0,1 0 0,-1-2 0,-2 0 0,-2-1 0,-3-2 0,-7-11 0,0 19 0,-8-10 0,-4-1 0,-4 0-1,-4-3 1,-1-1 0,-3-6-3,2 6-5,-6-19-20,10 7-7,-3-8-1,8 4 0</inkml:trace>
  <inkml:trace contextRef="#ctx0" brushRef="#br0" timeOffset="1.31418E6">21606 13061 1,'-1'-16'25,"1"16"7,0 0 1,-8-11-27,8 11-1,2 11 1,3 5 0,-3 0-3,6 10 0,-3 5 0,4 10 0,-4 3 0,2 7-1,-2 1 0,0 3 0,-3-3-1,0-6 0,-3-7 0,1-7-1,0-6 0,-2-9 0,2-17 0,0 0 0,-6-36-1,2-3 1,-1-10-2,-2-15 1,3-9-1,-1-8 1,5-1-1,1 6 1,4 5 0,3 11 1,5 11 0,2 12 0,4 10 1,3 12 0,-1 10 0,2 10 0,0 7 0,-1 8 0,-3 4 0,0 6-1,-7 4 0,-6 3 1,-7 0-2,-5 2 1,-8 0-1,-6-5 0,-6-2 1,-2-6-2,-1-10 2,1-8-1,5-10 0,2-9 0,7-7 0,7-9 1,7-3-1,6-4 1,6 1-1,5 3 1,5 0 0,3 4 1,2 4-1,2 4 1,0 2 0,-1 4 0,-3 2 0,-4 7 1,-4 3-1,-3 5 0,-4 2 1,-3 6-1,-1 1 0,-1 4 0,0-1 0,1-1 0,1-2-1,1-3 0,0-4 0,1-3 1,0-4-1,-1-4 0,-8 4 0,10-10 1,-10 10-1,1-13 1,-1 13-1,-8-11 1,8 11-1,-11-6 0,11 6 0,-11 2 0,11-2 0,0 0 1,0 17-1,3-6 0,3 3 0,0 1 0,1 2 0,0 0 0,-1 0 0,0-2 1,-3 1-1,0-4 0,-3-12 1,0 17-1,0-17 1,0 0-1,-9 12 0,9-12 0,-11-3 1,11 3-1,-12-15 0,7 3 0,1-4 0,2-3 0,2-5 0,1-3 0,3-5 0,-2 1 0,3-1 0,1 1-1,-2 3 2,0 0-2,-1 7 1,0 4 0,-1 5 0,-2 12 0,3-14 0,-3 14 0,0 0 0,0 0 0,0 0 0,3 12 0,-3-12-1,8 14 1,-8-14 0,13 15 0,-3-13 0,1 1 0,2-3 0,3-4 0,0-2 1,1-1 0,-2-3-1,0 0 1,-2 4-1,-3 0 1,-2 2-1,-8 4 0,0 0 1,6 14-1,-10 0 0,0 5 1,1 4 0,0 6-1,1 2 0,1 2 1,4-1-1,2-3 0,4-3 1,2 0-1,2-8 0,3-4 0,0-6 0,2-6 0,0-5 1,-1-4-1,0-8 0,-4-4 0,-3-5 0,-4-5-1,-4-5 2,-6 2-2,-4 1 1,-5 2 0,-2 6 0,-3 5 0,2 6-1,-4 8 1,3 13-1,1 6-1,4 14-3,-2-5-12,14 19-12,-4-6-9,5 3 1,3-5 12</inkml:trace>
  <inkml:trace contextRef="#ctx0" brushRef="#br0" timeOffset="1.31448E6">22577 12466 21,'-9'-10'36,"-1"13"0,-4 4 0,2 13-33,1 3 0,3 9 0,0 6-1,4 7 1,4-3-2,5 7 0,1-4-1,3 1 0,1-4-2,-3-4 1,1-3-2,-6-7-1,2 5-5,-13-21-16,7 5-11,-8-10 0,0-4 8</inkml:trace>
  <inkml:trace contextRef="#ctx0" brushRef="#br0" timeOffset="1.31492E6">22419 12841 12,'0'0'35,"8"-6"-1,2 2 1,-10 4-30,22-12 0,-5 4 0,6 5-2,-4 1-1,5 2-1,-2 1 0,0 7 1,-1 1-1,-3 5 0,-2 1 0,-1 5 2,-2 0-2,-1 3 1,-2 1 0,0 0 1,0-1-2,2-1 1,0-3-1,1-6-1,2-3 0,1-4 0,-1-8 0,0-8-1,-2-7 1,-2-7-1,-4-5 1,-5-3-1,-5 1-1,-5-5 0,-5 7 0,-6 1 0,-1 13-2,-6 2 0,2 16-1,-3 1-2,7 20-6,-6-5-15,10 14-7,3 2 0,7 4 20</inkml:trace>
  <inkml:trace contextRef="#ctx0" brushRef="#br0" timeOffset="1.31524E6">22979 12538 20,'0'0'36,"5"-11"0,-5 11 0,1 25-30,2 6-1,-6 1-1,3 15 0,-3 0-1,4 5-1,-1-1-1,1-1 0,1-4-2,3-8-1,2-8 0,0-8-2,4-3-4,-11-19-12,14-2-16,-10-9-1,2-1 1</inkml:trace>
  <inkml:trace contextRef="#ctx0" brushRef="#br0" timeOffset="1.31559E6">22869 12777 26,'-12'8'37,"-1"-3"0,11 6 0,2-11-32,6 12 0,6-12-2,8 3 0,4-6-2,6-2 0,3-4-1,2-1-1,1-2 0,-4 2 0,-2 0 0,-6 4 0,-6 4 1,-4 6 0,-14-4 0,10 20 0,-12-3 1,-2 4 0,-2 4 0,0 2 0,1 1-1,2-4 0,3-2 1,3 1-1,3-7-1,3-8 0,6-4-2,-5-15-6,14 9-19,-9-21-8,3-2 0,-5-11-2</inkml:trace>
  <inkml:trace contextRef="#ctx0" brushRef="#br0" timeOffset="1.31579E6">23178 12370 21,'0'0'36,"-7"12"-3,7-12 2,8 11-35,-8-11-2,24 23-3,-15-18-21,12 10-7,-1-6 0,2 6 8</inkml:trace>
  <inkml:trace contextRef="#ctx0" brushRef="#br0" timeOffset="1.3171E6">23360 12774 26,'0'51'36,"-3"4"0,1 12 0,-3-8-31,3 15-1,-2-6-1,4 2 0,-4-10 0,4-9-2,0-12 1,2-11-1,-3-12 0,1-16 0,0 0-1,9-4 0,-9-21 0,1-9-1,1-9-1,-2-13-1,3-7-1,-3-11-1,4 4 0,-4-6-1,10 16 1,-5 0 0,6 15 2,-1 7 1,2 12 2,1 11 2,-2 5 1,3 10 1,-6 1 0,5 11 1,-9 0-1,2 10 0,-7 1-1,1 10 0,-6-1 0,0 2-2,-4 0 0,-1-2 0,0-8-1,1-2 0,0-6 0,10-16 0,-13 6 0,13-6-2,-10-19 1,3 2-2,4-3 1,-4-5-1,5 0 0,-4 1 0,4 6 1,0 0 2,3 6 0,-1 12 2,9-2 1,0 14 0,-1 3 0,4 8 1,-1 0 0,5 5-2,-1-5 0,3-1 0,2-5-2,0-5 1,-1-7-1,1-6-1,0-8 1,-2-4-1,-2-6 0,0-7 0,-3-2-1,-2-2 1,-3-1-1,1 1 1,-3 3 0,-1 2 0,-2 7 2,0 3-1,-3 15 0,0 0 0,0 0 1,0 18-1,-3 4 1,2 9 0,0 5 0,1 3 0,0 0-1,3-3 1,3-4-1,0-3 1,2-6-1,2-9-1,4-8 1,0-6-1,1-7-2,-2-9 0,3-1-1,-2-13-3,3 5-1,-8-12-2,5 9 3,-7-2 1,0 8 3,-2 5 1,-5 17 3,0 0 3,0 0 2,-5 23 2,-4-4-1,7 8-1,-4-4-2,4 6 1,0-8-2,3 1 0,2-5-1,2-1 0,0-3-1,3-2 0,2-1-1,3-4 3,2 0-1,0-3 0,2-3-1,0-3 1,2-5-1,-1-4 0,2-5 1,-3-6-4,2-5 1,-1-7-1,-2-1-1,-1-9 0,2 4-1,-5-2 0,0 9 1,0 3 0,2 9 1,-2 7 0,2 9 2,0 12 2,-1 6 1,3 6 0,-3 6 0,1 5 0,-6-1 0,0 6 1,-6-3-2,-2 1 0,-3-6 0,-6-1-1,-2-7-1,-2-6 0,-6-2-2,-3-11-4,3 7-15,-8-23-11,-2 4-6,-5-8-1,-1-1 9</inkml:trace>
  <inkml:trace contextRef="#ctx0" brushRef="#br0" timeOffset="1.31906E6">20801 14032 13,'5'-17'31,"3"0"-1,1 0 1,1 2-28,0 3-2,2 3 2,-4-7-1,3 11 1,-11 5 1,9-6 0,-9 6-1,0 0 0,0 0 0,-9-12-1,-1 8-1,-1-1-1,-7 0 1,-3 1-1,-5-1 0,-1 2 0,-2 3 0,-1 3 0,0 3 0,3 2 1,3 7-2,4 3 1,5 10 1,2 2-1,5 2 1,5 1-1,3 1 1,5-3 0,2-3 0,5-4 0,1-7-1,2-7 0,1-5 0,2-8 0,3-6-1,1-11 1,0-5-2,-1-8 1,-1-6-1,-2-4 2,-2-2-2,-5 1 1,-2 5 0,-6 6 1,-1 9 1,-2 7-1,0 17 1,0 0 1,-12 21-1,9 5 1,-2 7 1,4 7-1,1-1 1,6 4-1,2-6 0,4-4-2,1-5 2,4-7-1,0-11-1,3-3 0,-2-7-1,-1-8 0,1-4 1,-4-9-1,2-4-1,-3-4 1,-3-3-2,-2-4 1,-3 1 0,-1 1 1,-2 2 0,-2 7 0,0 3 1,-1 5 0,1 5 1,0 12 0,0 0 0,8 8 0,-2 9 0,1 6-1,0 4 3,4 7-2,-1 2 0,2-2 0,2-2 0,1-7 0,-1-4 0,2-5 0,-2-8-1,2-7 0,1-4 0,-5-6 0,2-4-2,-3-4 1,-2-6-1,-2-5 1,-2-2-1,-2-1 1,-1 1-1,0 7 1,-4 3 1,0 5 0,2 15 0,0 0 1,0 0 0,0 26-1,2-1 2,3 3-2,2 1 2,5 1-2,2-2 1,3-4 0,1-3 0,3-5-1,-1-5 0,-1-5 1,0-3-2,-3-5 1,-1-5-1,-2-6 0,-2-2-1,-2-4 0,-2 1 0,-3-2 1,0-1-1,-4 5 2,0 4-1,0 12 1,-2-13 0,2 13 1,0 0 0,0 0 0,9 16-1,-9-16 1,16 17 0,-4-5-1,0-1 2,4-1-3,1 1 0,-7-13-13,9 13-12,-19-11-9,14-10-1,-13-6 3</inkml:trace>
  <inkml:trace contextRef="#ctx0" brushRef="#br0" timeOffset="1.31926E6">21380 13624 32,'0'0'33,"0"0"-4,0 0-14,15 13-49,2-6-1,8 11 1</inkml:trace>
  <inkml:trace contextRef="#ctx0" brushRef="#br0" timeOffset="1.31988E6">21739 13867 32,'0'0'36,"-6"-13"-1,6 13 1,-10-2-35,10 2 0,0 0 1,5 21 0,-2-6 0,1 6-1,3 2 1,2 4-1,2-1 0,0-1-1,3-4 0,0-5-1,0-8 1,0-6 0,0-10-2,-4-8 1,-1-7-1,-4-6 1,-2-4-1,-5-3 2,0 1-2,-2 3 1,-1 7 1,1 2-1,0 8 1,4 15 1,0 0 0,0 0 1,5 29-1,4-2 1,3 3 0,3 5-1,2-1 2,5 4-2,-1-7 1,0-4-2,-2-9 2,0-4-2,-3-11 1,-3-7-1,-3-6-2,-4-10 2,-2-4-2,-1-7 1,-2-1-1,-3-6 2,0 8-2,1 3 1,-2 5 1,2 9 0,1 13 0,0 0 1,7 23 0,0 5 0,3 5 1,3 6-1,3 0 1,3-3-2,2-3 0,2-9-2,3-2-3,-8-22-16,11 1-15,-8-17-1,1 1-1</inkml:trace>
  <inkml:trace contextRef="#ctx0" brushRef="#br0" timeOffset="1.32039E6">22574 13823 23,'11'6'37,"-11"-6"-1,0 0 2,-9-3-32,9 3-1,-17-14-1,6 5 1,-6-6-2,-4 2-1,0-1-1,-4 3 0,2 7-2,1 4 0,2 7 1,2 7-1,5 11 0,5 6 0,2 6 0,8 1 0,2 0 2,6 0-2,5-4 1,3-6-1,2-10 1,-1-8-1,3-9 0,-4-9-1,0-5-1,-4-9 2,-4-3-2,-3-4 2,-4 2-1,0 3 3,-2 4 0,-2 6 0,1 14 1,0 0 0,0 0 1,7 15-1,1 4-1,2 1 0,2 2 1,4-1-2,2-5-1,1-9-3,4 6-11,-14-25-15,7 2-6,-9-11-1,1-5 6</inkml:trace>
  <inkml:trace contextRef="#ctx0" brushRef="#br0" timeOffset="1.3206E6">22353 13187 33,'-12'12'36,"2"3"-1,7 5-1,3 2-33,8 3-1,6 7-3,-4-2-20,12 11-11,3-6-1,8-1-1</inkml:trace>
  <inkml:trace contextRef="#ctx0" brushRef="#br0" timeOffset="1.32109E6">22945 13707 21,'-8'-9'35,"-6"-4"0,1 4 1,-14-2-32,11 7 0,-2-6 0,3 9-1,-2 2 0,3 6 0,3 6-2,5 9 0,2 6 0,5 7-1,3 6 0,4-1 0,5 0 0,3 0-1,4-5 2,2-6-1,4-8 0,3-10-1,1-8-1,-1-8 0,-2-3 0,-2-10-1,-5-2 0,-4-5 1,-4 2 1,-7 2 1,-3 3 1,-2 4 1,0 14 1,0 0 0,-14-3 0,11 16-1,1-1 1,4 5-2,0-1 0,5 1 0,2-5-2,1-3-2,6 7-14,-16-16-15,15-8-5,-11-3-1,-4 11 12</inkml:trace>
  <inkml:trace contextRef="#ctx0" brushRef="#br0" timeOffset="1.32128E6">22914 13453 40,'-9'0'37,"1"0"-1,8 0-2,15 18-37,-7-11-8,16 14-24,-6-1-1,7 7 0,-4 3 11</inkml:trace>
  <inkml:trace contextRef="#ctx0" brushRef="#br0" timeOffset="1.32168E6">23213 13871 20,'5'24'39,"-4"-11"-2,6 5 2,-4-1-25,10-1-12,1 0 2,4 0-1,2-5 2,2-3-2,0-5 0,1-1 0,2-3-1,-4-4-2,-3-1-1,0-1 1,-6-3-2,-3-2 2,-5 0-1,-3-5 0,-5-3 0,-6 0 0,-3-4 1,-4 1 0,-3 4-1,-4 2 0,-1 6 0,-2 9-1,1 8 0,0 6 0,4 7 0,3 1-1,5 3 0,4-3-2,12 12-13,-2-32-16,10 18-1,4-19-2,6-3 17</inkml:trace>
  <inkml:trace contextRef="#ctx0" brushRef="#br0" timeOffset="1.32189E6">23265 13403 34,'-12'-8'37,"12"8"1,-11 1-3,11-1-33,8 25-1,-3 1-1,7 10-2,-8 0-19,11 15-14,-1-7 0,6 6-1</inkml:trace>
  <inkml:trace contextRef="#ctx0" brushRef="#br0" timeOffset="1.32222E6">23505 13852 31,'9'9'37,"-9"-9"-1,18 23 1,-9-12-34,4 5 0,0-4 1,5 2-1,-6-5 0,5 2 0,-4-5 0,0-3-2,-2-4-1,-2-2 0,-9 3 0,5-27-1,-7 5 0,-3-7-1,-2-6 0,-4-14-3,5 2 1,-4-7-2,6 12 0,-7-5-4,18 19-4,-14-6-15,15 20-6,-8 14 0,17 4 22</inkml:trace>
  <inkml:trace contextRef="#ctx0" brushRef="#br0" timeOffset="1.32289E6">24038 13974 35,'7'-15'38,"-13"2"-1,6 13 1,-15-28-34,7 15 0,-2-6-1,-1 5 0,1 2 0,-3 3 0,3 5-3,0 6-1,0 4-1,0 6 1,1 4-1,0 1 0,1 1 0,3-1 0,1 0 2,2-4-1,2-13 1,3 14-1,-3-14 0,11 0 2,-11 0-1,13-10 1,-13 10 0,9-17 1,-9 17-2,6-15 1,-6 15 2,0 0-3,0 0 1,0 0-1,8-1 2,-1 12-2,1 0 4,5 4-3,3-3 1,5 2-1,1-4 2,3 0-3,1-8 1,4-6 0,1-9-2,-3-5 2,0-4-2,-4-11 1,2-8-1,-6-11 0,0-8 0,-8-8 0,-5-1 0,-4-2-1,-6-1 1,-3 4-1,-7 11 1,-2 11 0,-3 12 2,0 17-1,-2 14 1,1 15 0,5 16 0,4 11 0,9 11 0,2 9 0,5 12-1,8-1 1,7 4-2,3-3-2,3 2-3,-1-20-17,6 5-12,-7-15-6,-2-11-1</inkml:trace>
  <inkml:trace contextRef="#ctx0" brushRef="#br0" timeOffset="1.34511E6">20214 15135 17,'0'0'34,"0"-12"-1,0 12 0,0 0-26,-12 3-2,13 11 0,-3 2-2,4 9 0,0 7-2,2 7 0,1 3-1,0 9 1,-1 2-1,1 1 0,-4-3 1,0-4-1,-3-4 1,-2-4-1,-2-9 1,-1-7-2,0-12 2,-2-13-2,0-15-1,0-12 0,3-11-2,-1-18 0,6 0-2,-3-13 1,9 5 1,-2-1-1,5 13 3,1 4 0,2 10 3,1 10 1,-2 5 2,3 13 0,-3 1 0,3 9 0,-3-2 0,4 10-1,-2 3 0,0 5-1,-2 4 0,0 9-1,-6 2-1,1 9 1,-6 1-1,-3 2-1,-5-1 1,-3 1 0,-1-4-1,-4-7 0,1-6 1,-1-7-1,4-6 0,2-8 0,11-3 1,-11-4-1,11 4 1,5-14-1,4 6 1,3 2 1,5-1-1,3 1 1,1-5-1,3-4 1,1-5 0,4-6-1,-1-7 0,1-5 0,0-11 1,0-3-1,-3-6 0,-1-4 0,-5 0-1,-1-3 0,-7 5 0,-3 3 0,-6 7 0,-4 9 1,-4 8 0,-3 11-1,-3 10 2,-2 13 1,-2 9-1,2 12 1,1 8 1,2 9 0,4 6 0,3 8 0,3 4 0,4 1 0,3 1 0,2-1-2,3-6 0,3-1-1,0-6-1,-1-10-2,4-2-5,-9-23-14,10 3-14,-7-16-1,3-2 1</inkml:trace>
  <inkml:trace contextRef="#ctx0" brushRef="#br0" timeOffset="1.34534E6">20778 15103 38,'-3'24'35,"3"-24"0,-5 25-3,9-8-43,-4-17-22,6 21-2,-6-21 0,0 0 10</inkml:trace>
  <inkml:trace contextRef="#ctx0" brushRef="#br0" timeOffset="1.3465E6">21213 14702 21,'-15'-17'33,"15"17"3,-12-7-3,12 7-29,-6 12-1,11 10 0,-3 3 1,5 7-2,-3 7 1,4 3-2,-2 4 1,2 4-1,-1-5 0,-3-7-1,0-6 0,-1-5 0,-1-8-1,-2-8 1,0-11 0,-8-14-1,2-9 1,-2-11-2,-1-11-1,-1-9 1,1-5-1,-2-7 1,2 3 0,-1 4 1,3 8-1,-1 7 3,3 13 0,0 9 1,1 8 1,4 14-1,0 0 1,-3 21-1,5-3 0,3 8 0,3-1-1,3 4 1,1-3-1,4-2 0,2-8-1,5-4 0,1-10 0,2-5 0,2-9 0,-1-8-1,-1-5 1,0-6 0,-4-3 0,-5 0-1,-2 2 2,-5 5-1,-3 3 1,-3 8 0,-4 16-1,0 0 1,0 0 0,0 29 1,1 4-1,3 8 0,2 11 0,1 2 0,3 3 1,2 1-1,0-5 0,3-3-1,-1-5 0,0-11-3,-1-2-3,-6-19-11,9 12-15,-16-25-4,14 11-2,-14-11 7</inkml:trace>
  <inkml:trace contextRef="#ctx0" brushRef="#br0" timeOffset="1.34688E6">21732 14905 33,'-2'25'36,"-4"-10"1,6 7-1,-11-4-33,14 7 1,2-5-1,4 2 0,2-4-1,4-2-1,4-5-1,2-7 0,3-5 0,1-7-1,1-4 0,-3-8-1,-2-3 1,-4-7 0,-4-3-2,-7-6 2,-6 0-1,-9 0 1,-5 3 0,-7 6 0,-1 3 0,-5 10 1,-1 7 0,-1 11 0,4 10-1,1 9 1,7 8 0,4 2-2,10 20-12,-2-11-16,16 9-4,3-5-2,10 0 12</inkml:trace>
  <inkml:trace contextRef="#ctx0" brushRef="#br0" timeOffset="1.34859E6">22321 14860 29,'0'0'37,"-5"-15"1,5 15-1,-16-12-32,4 11 0,-4-5-3,-4 6 1,-2 2-2,0 2 0,-1 1-1,0 3-1,2 7 2,3 1-1,2 3 0,6 2 0,3 2 2,3 2-2,6-1 0,3 1 0,5-3 0,2-7 1,4-5-1,1-3 0,3-7-1,1-8 1,2-8-1,1-9 0,0-7-1,0-10 1,-2-6-1,-3-11 0,-4-8 0,-6-11-1,-4 3 1,-8 2 0,-3 4 2,-6 11-2,-2 9 2,-1 15 1,-3 20 1,4 20 0,-2 18 0,5 16 1,2 13 0,3 15-1,8 5 1,6 5-1,4 0 0,6-3-1,4-10 0,6-6-1,3-14 0,3-13-1,0-10-1,-2-11 0,-1-8-1,-5-14 0,-2-4 0,-5-9 0,-4-2 0,-6-3 1,-1 4 1,-4 3 1,-1 5 1,-1 4 1,-2 13 1,2-14 0,-2 14 0,0 0 0,7 14 0,-7-14 0,15 14-2,-4-4 1,1-3-1,4 3 1,1-5-1,1-4 0,-1-2 0,0-4 0,-2-6-2,-1-2 2,-4-7-1,-5-5-1,-5-3-1,-4-1 1,-5-1-2,-6 1 1,-2 6 0,-5 4 0,0 8 0,-1 10 1,1 9 1,2 10-1,4 8 4,5 9-2,5 4 1,5 6-1,5 0 1,5 0-1,5-2 1,4-4-1,3-2-1,2-8 1,0-4 0,0-8 0,-2-7 0,1-4 0,-2-7-1,-1-6 0,-1-10 0,0-5 0,-3-7-1,2-7 1,0-7-2,1-11 0,1-4 0,1-5 0,0-3 0,-1-2 0,0 3-1,-2-1 2,-3 12 0,-2 9 1,-4 7-1,-5 9 1,-4 10 1,-3 8-1,4 11 1,-19 7 0,7 12 0,-2 10 0,0 13 1,2 11 0,1 13 0,6 5 0,3 2 0,6 0 0,5-5 0,5-7-1,2-12 0,3-9-1,4-18 0,-2-7 0,0-10 0,-2-10 0,-1-9-1,-3-6 1,-2-8 0,-1-11-1,-1-3 0,-1-8 0,-1-5-2,0-5 1,0-4 0,-2 4 0,0 3 0,-3 4 0,0 13 1,-4 6 0,-2 14 1,2 20 0,-13 9 1,4 17 0,-3 10 1,0 14-1,2 10 2,1 8-2,2 3 1,5 0 0,2-1 0,4-4-2,4-8 2,4-6-2,3-12-1,1-10 1,3-8-1,5-12 2,-1-11-1,2-9 0,1-8-1,-3-9 0,-1-1 0,-1-1 0,-4 4 1,-7 2-2,-3 4 1,-1 8 1,-6 11 1,0 0 0,0 13 1,-2 4-1,0 1 0,2 2 0,0 1 0,2-2 0,0-2-2,1-4 0,-3-13-1,11 6-2,-11-6-2,9-31-11,3 19-9,-14-23-8,6 2-5,-6-13 1</inkml:trace>
  <inkml:trace contextRef="#ctx0" brushRef="#br0" timeOffset="1.34884E6">23417 14655 42,'-12'-16'39,"12"16"0,-18-17-1,18 17-32,-9-5-5,9 5-8,10 6-24,-10-6-8,15 21 0,-6-1-1</inkml:trace>
  <inkml:trace contextRef="#ctx0" brushRef="#br0" timeOffset="1.34973E6">23847 14995 11,'0'-13'38,"0"13"0,-3-18 1,3 18-30,-4-19-2,4 19 1,-2-28-1,3 15 0,-5-6-3,3 2-1,-2-2-1,3 6-1,-5-2-1,2 4 1,-6 3-2,9 8 1,-15-4 0,4 8 0,0 4 1,-3 3-1,1 6 1,-1 4-1,1 3 1,-3 5-1,1 1 1,0 7 0,2-1-1,2 1 0,4-3 0,5 0-1,5-4 1,5-3 0,8-8-1,5-3 1,5-6-1,3-8 1,4-3-2,-1-10 1,3-3 0,-3-7 0,-2-2 2,-8-8-1,-1 3 1,-5 2 0,-4 1 0,-5 3 1,-3 4 1,-3 6-2,-1 12 0,0 0 0,0 0-1,0 0 1,-6 13-1,6 4 1,1 3 0,3 4-1,1 0 0,3 3 0,2-3 0,2-2 1,0-1-1,0-10-1,2-8 1,1-6 0,-1-8 0,0-7 0,-1-7-1,-1-6 1,-2-6-1,-4-4 0,-2 1 0,-5-4 0,-4 2 0,-2-1 0,-2 7 0,-3 4 0,-2 8 0,1 7 1,-3 9-1,1 10 0,0 10 2,-2 9 0,2 7 0,0 8 0,5 4 0,2 5 0,3 0 1,2 0-1,6-5 0,5-2-1,2-7 0,5-8 0,3-6 0,2-11-1,4-6 1,5-8-1,-1-4 0,-2-3 0,-1-2 1,-4 1 0,-5 4 0,-1 5 0,-4 6 1,-11 1 0,6 13 0,-1 3 1,1 1-2,1 0 1,5 1-1,0-3 0,1-4-3,3-13-2,5 7-10,-4-33-11,-17 28-9,32-55-8,-27 10 0</inkml:trace>
  <inkml:trace contextRef="#ctx0" brushRef="#br0" timeOffset="1.35042E6">23780 14846 36,'0'0'38,"-10"-9"1,10 9-15,-18-4-12,18 4-3,-15-10-2,15 10-1,-22-9-2,7 5 0,-7 0-2,-3 6-1,-4 5 0,-8 1-5,13 30-23,-16-4-14,16 26-1,4 16-2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2-02-09T10:38:11.2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1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2-02-09T10:40:54.701"/>
    </inkml:context>
  </inkml:definitions>
  <inkml:trace contextRef="#ctx0" brushRef="#br0">16979 8144 1,'0'0'2,"0"0"25,0 0 0,0 0-19,0 0 0,0 0 0,0 0 0,0 0 0,0 0-1,0 0-1,0 0-1,0 0-2,-2-11-2,2 11 0,0 0 0,1-15-2,-1 15 1,9-16 0,-9 16 0,13-13 0,-3 7 1,1-1-1,1-1 1,2 5-1,0 2 1,1-1 0,0 1 0,1 4 0,1-2 0,0 1 0,3 1 0,0-2 0,0-1 0,1-1-1,1-3 1,0 3 0,-1-2 0,0 1-1,-3-1 1,0 3-1,-1 0 1,-1 4-1,-2-1 0,0-1 1,0-1-1,0 3 0,1-1 0,-1-1 0,1-1 0,2-1 0,-2-1 0,3 1 0,-1 0 0,-1-2 1,1 2-1,-1 0 0,0 0 1,0 2-1,0 0 1,-1-1-1,0 1 1,-1-1 0,-3-1-1,0 2 1,-2-2-1,0-1 0,-1-1 0,-8 2 1,14-8-2,-14 8 2,12-8-1,-12 8 0,7-12 0,-7 12-2,0-11 0,0 11-2,0 0-4,-20-19-8,20 19-18,-14-7 0,14 7-1,-12-10 27</inkml:trace>
  <inkml:trace contextRef="#ctx0" brushRef="#br0" timeOffset="2821.1614">17790 7907 14,'0'0'11,"0"0"0,-8 1-1,8-1 0,0 0-3,0 0-1,0 0-1,0 0-1,4 12 0,-4-12 0,3 17 0,0-3 0,-3-1 0,3 6-1,-3 1-1,2 3 0,0-1-1,2 3 0,-1-2-1,0-1 0,-1 1 0,2-1 1,-1-4-1,-2 0 0,0 1 0,0-4 0,0 2 0,0-2 0,-2-4 0,2 1 1,-2-1-1,1-11 1,-3 12-1,3-12 1,0 0 0,-3 14-1,3-14 0,0 0 1,0 0-1,-9 10 0,9-10 1,0 0-1,0 0 0,-10 9 0,10-9 0,0 0 0,0 0 0,0 0 0,0 0 0,0 0 0,0 0 0,0 0 1,0 0-1,0 0 0,0 0 1,0 0 0,11-10-1,-11 10 1,10-7 0,-10 7 0,11-7 0,-11 7 0,14-8 0,-6 5 0,1-1 0,1 0-1,1 0 2,1 0-2,-1 0 1,4 2 0,-1-1-1,2 1 1,0 0 0,1 2 0,2 0-1,0-2 1,-1 1-1,1 1 1,0-1 0,-1 0-1,0 1 1,0 0-1,-3-1 1,1-1 0,-2 1-1,1 0 1,-1 1-1,-2-1 0,1-2 1,-1 1-1,-1-1 0,0 3 0,-1-1 0,0 1 0,-2-2 0,2 1 0,0 1 0,1-3 1,1 2-2,0-2 2,3-1-1,1 1 0,1 0 0,2-1 0,-1 1 0,1 1 0,0-2 0,-1 3 0,1 1-1,0 0 2,-1 0-1,0 0 0,1-1 0,0 1 0,-1-1 0,1-2 0,-1 0 1,-1 0-1,1 0 0,-4 0 0,1 2 0,-2-1 0,-1-2 0,-2 3 0,-1-1 0,-1 1 1,-8 1-1,14-2 0,-14 2 0,12-3 0,-12 3 0,11 0 0,-11 0 0,14-1 0,-6-1 1,3 1-1,0-1 0,0-1 0,2-1 0,1 2 0,1-2 0,0 2 0,2 2 0,-2-5 0,2 2 0,-1 4 0,1-3 1,-2 1-2,1-3 1,-3 3 1,-1-3-1,-1 3 0,0 0 0,-1-1 0,-1 2 0,-9 0 0,15-2 0,-15 2 0,10 2 0,-10-2 1,0 0-1,8-2 1,-8 2 0,0 0-1,0 0 1,0 0 0,0 0 0,0 0-1,0 0 1,0 0-1,-9-11 0,9 11 0,-5-12 0,5 12 0,-7-17 0,5 5 0,-3 1 0,1-6 0,2 0 0,-1 0 0,0-1 0,0-1-1,2 0 1,-1 1 0,0 0 0,0 5 0,0-1 0,1 3 0,1 11 0,-3-17 0,3 17 0,0 0 0,-4-11 0,4 11 0,0 0 0,0 0 0,-8 4 0,8-4 0,0 0 0,-11 13 0,11-13 0,-9 14 0,9-14 0,-7 11 0,7-11 0,0 0 0,0 0 0,0 0 1,-8 6-1,8-6 0,0 0 0,-11-3 0,11 3 0,-15 2 0,6 0 0,-3-1 0,0 0 0,-3 1 0,-1 0 0,1 2 0,-3-1 0,1 0 0,-2-1 0,0 3 0,-2 0 0,1-1 0,-3 0 0,1-1 0,-2-1 0,0 3 1,-1-1-1,2-2 0,-3-1 0,1 3 0,1-2 1,-2 2-1,1 1 0,0-3 0,0 1-1,-1-1 1,1 3 1,0-3-1,1 2-1,2-4 1,2 1 1,0 1-1,3-2 0,0-2 0,1 2 1,3-3-1,-2 1 0,0 2 0,2-1 1,-2 0-1,0 1 0,1 1 0,-1 2 0,0-1 1,-3-1-1,2 3 1,-1-3-1,1 0 0,0 1 0,1-2 0,0-4 1,1 2-1,2-1 0,0 1 0,0-2 0,-1 3 0,-1 1-1,1-1 1,-1 3 0,-1 2 0,1 1 0,-1-1 0,-2 1 0,2 1 0,-2 0 0,2 0 0,-1 1 0,1-1 0,2-2 0,-1 1 0,3 0-1,3-1 1,8-4-1,-12 2 0,12-2-2,0 0-2,0 0-6,0-13-12,13 10-13,-5-3 0,6 3-1</inkml:trace>
  <inkml:trace contextRef="#ctx0" brushRef="#br0" timeOffset="4147.2372">17765 8213 1,'-11'0'12,"11"0"4,0 0-4,0 0-2,0 0-1,-2-16-1,2 16 0,9-11 0,0 10-1,-9 1-1,15-11-2,-15 11 0,16-6-1,-16 6-1,18-3 0,-9 1 0,2 4 0,-3 0-1,3-2 0,-1 1-1,0-1 1,2 0-1,0 1 1,1 2-1,2-3 1,0-2 0,3 4 0,2-4 0,3 5 0,0-4 0,2 1 0,1-3 0,2 3 0,1 1 0,1-1 0,-1-1 0,1-3 0,0 0-1,0-2 0,1-2 1,-2 0-1,1-4 0,-4 1 0,0-1 1,-2 2-1,-3 0 0,-3 2 0,-3 2 0,-3 1 0,-2 1 1,-1 4-1,-9 0 0,11 4 0,-11-4 1,0 0-1,8 9 0,-8-9 1,4 13-1,-4-13 0,0 0 0,6 11-1,-6-11 1,0 0 0,13 9 0,-13-9 0,14 3 0,-6-1 0,2 1 0,3-3 0,0 0 0,2-2-1,0 1 1,1-1 0,0 0 0,0 0 0,0-2 0,-3 3 0,1 1 0,-2 0 1,-1 3-1,-1-3 0,-1 0 0,-1 1 0,-8-1 0,15 3 0,-15-3 0,14 0 0,-14 0 0,13-2 0,-13 2 0,12-1 0,-12 1 0,10-4 0,-10 4 0,0 0 0,11-1 0,-11 1 0,0 0 0,8-2 0,-8 2 0,0 0 0,0 0 0,11 0 0,-11 0 0,10-2 0,-10 2 0,14 3 0,-4-2 0,0-1 0,2 0 0,-1 0 0,2 0 0,1 1 0,1-1 0,-2-1 0,1 0 0,-1 0-1,-2 2 0,-3-2 0,1 3-4,-9-2-9,9 0-15,-9 0-5,-2 11 0,2-11 17</inkml:trace>
  <inkml:trace contextRef="#ctx0" brushRef="#br0" timeOffset="5044.2885">19171 8019 5,'0'0'23,"-10"2"-9,10-2-3,0 0-1,0 0-1,0 0-1,9-7-1,-9 7-2,0 0-1,7-12 0,-7 12-1,0 0-1,11-3 0,-11 3-1,8 0 0,-8 0 0,16 3-1,-6-3 1,2 0-1,3-3 0,2 2 1,3-3-1,4 1 1,1-5-1,4 2 1,3-2-1,4 2 1,5 0 0,3-2-1,2 1 1,4 2-1,2-1 1,3 3-1,1-1 0,1 2 0,3-1 0,2 3 0,2 1 0,0 2 0,-1 0 1,2 1-1,-2 1 0,-1 1 1,-1 0-1,-4 0 0,-3 1 0,-2-1 0,-3 0 0,-3 2 1,-5-1-1,-4 0 0,-6-2-1,-7-1 0,-2 7-14,-13-8-16,-9-3-2,-9 3 0,-14-8 27</inkml:trace>
  <inkml:trace contextRef="#ctx0" brushRef="#br0" timeOffset="6528.3734">17034 10815 1,'0'0'3,"0"0"22,15 6 0,-4-10-19,1-7-2,5 6 1,1-6-1,4 5 0,0-4 1,7 6 0,-5-4 0,8 4 0,-3-5-1,5 1 0,-4-3-2,5 3 0,-1-6 0,1 4-1,-3-1 1,1 2-1,-4 1 0,-2 2 0,-5 1 0,-2 4 0,-7 1 1,-4 2-2,-9-2-3,1 12-8,-5 0-19,-7 3-3,-2 1 2,-7-2 19</inkml:trace>
  <inkml:trace contextRef="#ctx0" brushRef="#br0" timeOffset="7237.414">17687 10469 1,'0'0'9,"8"-14"17,-8 14 1,8 0-18,-8 0-2,0 0-2,0 0-1,0 0-1,0 0 1,0 0-1,0 0 1,-8 13-2,8-13 0,-9 10 0,9-10 0,-9 7 0,9-7-1,0 0 1,-10 12-1,10-12-1,0 17 1,0-2-1,3 5-1,0 5 1,1 6-1,0 1 1,2 4-1,-1 3 0,0-1 1,1-1-1,-1-3 1,-2-1 0,-1-3 0,-1-2-1,-1-5 1,-3-4-2,3-2-1,0-17-4,-2 15-8,2-15-14,0 0-2,-6-19 8</inkml:trace>
  <inkml:trace contextRef="#ctx0" brushRef="#br0" timeOffset="7791.4456">17720 10878 20,'12'-12'17,"5"5"0,-2-6-5,6 8-2,-3-5-5,5 5-2,-1-2-2,2 5 1,0-3 0,3 2 1,0 0-1,3 0 0,-1-2-1,4 0 1,1-4-1,1-1-1,4-2 1,1-1-1,3-3 1,3 0-1,2-1 1,2 1 0,1 0 1,0 2-1,2-2 0,0 4 0,-2 1-1,0 0 1,-3 1-1,0 2 0,-2 1 1,-2 2-1,-6 1 0,-4 2 0,-7-1 0,-6 1 0,-4 3-2,-17-1-2,13 1-18,-13-1-8,-13-1-1,0-1 10</inkml:trace>
  <inkml:trace contextRef="#ctx0" brushRef="#br0" timeOffset="10317.5901">17678 10921 1,'0'0'17,"0"0"-4,0 0 0,0 0-3,0 0 0,0 0-1,0 0-1,0 0-1,0 0-1,10-3-1,-10 3-1,9-17-1,-7 4 0,6 1 0,-2-5 0,4 1-1,0-4 0,5 0 1,1-8-1,4 3 0,2-8 1,4-3-1,3-7 0,3-1 0,0-5 0,5-1 0,0-2-1,1-4 1,1-6-1,4 0 0,-2-6 0,4-2 0,2-8 0,2 0-1,-2-4 1,2 3-1,-2 1 1,-2 5 0,0 5-1,-4 4 0,-2 8 0,-5 8 0,-2 4-1,-1 4 1,-4 5-1,-2 4 1,-5 3-1,-2 8 1,-3 3 1,-4 2-1,-3 4 0,-8 11 0,7-12 0,-7 12 0,0 0 0,0 0 0,0 0 0,-10 9 0,10-9-1,-9 11 0,9-11-1,-11 9-4,11 6-15,-9-10-15,0 2 1,-6 0-2</inkml:trace>
  <inkml:trace contextRef="#ctx0" brushRef="#br0" timeOffset="12369.7075">17818 10801 4,'0'0'29,"0"0"-6,0 0-9,0 0-4,0 0-3,9-22-1,3 11 0,-3-10-1,5 4-1,-3-8-1,5-1 0,-3-5 0,3-1-1,0-8 0,3-1-1,3-8 1,3 1 0,1-7 0,5-1-1,1-4 0,4 0-1,2-1-1,4 2 2,0-4-1,2-1 0,1 2-1,1 3 1,-1 2 1,-1 3 0,-3-2 0,0 7 0,-4 2 0,-2 4-1,-3 0 2,0 4-2,-4-1 0,-1 6 0,-1 2 0,-3 2 0,-3 3-1,-1 2 1,-3 3 0,-2 0 0,-1 1 0,-1-2 0,0 0 0,0 0 0,0-1 1,-1 2-1,2 4-1,-2 1 1,-1 1 0,-1 8 0,-9 8 0,10-6 0,-10 6 0,-2 19 0,-5-2 0,-5 6-1,-2 6 1,-3 3 0,-4 4 0,-3 3 0,-1 0 1,0 1-1,-2 1 0,1 0 0,-2 0 1,-2 1-1,0 3 0,-3 5 0,-2 3-1,-3 2 1,-2 5 0,-4 4 0,-1 2 0,-3 6 0,-2 2 0,-3 1 0,-1 3 0,-1 3 1,-2 2-1,1 1 1,0-2-2,0-4 3,2-4-3,0-5 1,7-8 1,3-7-1,5-10 1,6-9-1,6-8 0,6-6 0,8-6 1,5-7-1,8-8-1,0 0 1,0 0 0,0 0-1,14-11-1,-7-3-3,6 8-10,-6-14-15,7-1-3,-1-3-1,2-7 16</inkml:trace>
  <inkml:trace contextRef="#ctx0" brushRef="#br0" timeOffset="13806.7897">18945 9359 1,'0'0'8,"0"0"3,0 0-1,0 0 0,13-5 0,-13 5-1,9 1 1,-9-1-1,8 2-2,-8-2 0,0 0-1,9 3-1,0 1-1,-9-4 1,12 2-2,-12-2 0,18 7 0,-9-3-1,3 3 0,-2-1-1,3 8 1,-1-5-1,3 10 0,-1-5-1,1 6 1,1 1-1,0 5 1,1 3-2,1 1 2,-2 2-2,0 6 1,0 2 0,-2 3 0,0 1 0,-1 2 0,-4 1 0,-1 1-1,0 3 1,-3-1 0,-2-1 0,-2 0 0,-3-1 0,-2 1 0,-1 0 0,-2-3 1,-2-3-2,1-4 1,0-4 0,-2-2 0,2-6 0,-1-5 0,2-5 0,0-4 0,7-13 0,-10 18 0,10-18 0,0 0-1,0 0 0,0 0 1,0 0 0,0 0-1,-8 8 1,8-8-1,0 0-1,0 0-1,0 0-6,-10-10-13,10 10-10,-6-12-1,6 12 9</inkml:trace>
  <inkml:trace contextRef="#ctx0" brushRef="#br0" timeOffset="14851.8495">18984 10592 8,'5'-12'29,"5"1"-1,-1 1-11,-1-10-10,10 9-1,-7-6-2,6 7 0,-4-2 0,3 11 0,-3-3 0,3 6-1,-4 1-1,4 2 0,0 1-2,3 0 1,1 2-1,2-4 1,1 0-1,4-2 1,1-2-1,6-1 1,0-2 0,5 1-1,2-2 0,3 3 1,1 0-1,3 1 0,1 1 0,2 1 0,0 1 0,0-1 0,2 3 0,1 0 0,3 0 0,1 1 0,0-1 0,-1 3 0,-1 1 0,-4-3 1,-3-2 0,-3 2 0,-8-3-1,-5 0 1,-6-1 0,-3 1-1,-8-5 1,-1 4-1,-7-2 1,-8 0-1,0 0 1,0 0-1,0 0 0,-8 1 0,-1 1 0,-2-1 0,1-2 0,1 2 0,0-1 0,9 0 0,-9 5-1,9-5 1,0 0 0,0 0-1,11 8 1,-1-7 0,3 2 0,3 1 0,4-2 0,5 3 0,5 0 0,3 0 1,6 0-1,1 1 0,2-4 1,1 3 0,-2-2 0,0-1 1,-2-1-1,-2 1 1,-4-5-1,-1 4 0,-3 1 0,-1-4 0,-2 4-2,-4-4-1,-3 6-3,-11-13-10,6 13-16,-14-4-4,0 0-2,-13-21 17</inkml:trace>
  <inkml:trace contextRef="#ctx0" brushRef="#br0" timeOffset="25204.4416">19068 6830 1,'-11'-11'26,"-4"-7"5,0 2-1,-3 4-25,-1-8-3,2-1 0,-2 0-1,-2-1-1,-2 1 1,0-1-1,-3-3 2,-1 5 0,-4-3-1,-2 3 1,-5 2 0,-2 6 0,-6 4-1,-4 6 0,-5 8 0,-1 8-1,-3 5 0,1 9 0,3 6 0,1 2-1,1 5 1,7 1 0,4-1 0,3-1 1,2 0-2,2-2 2,1 0-1,2 1 1,2-2-1,1 2 0,-2 0 0,2 0 0,1 1 0,0 1 1,2-5-1,1 0 0,2 0 0,4-3 0,2 1 0,2 0 0,2 0 0,3 0 0,0 2 0,2 2 0,0-1-1,-2 2 1,3 1 0,-1 0-1,0-2 1,2-3 0,0-3 0,-1-2 0,1-3 0,0-3-1,0-2 1,-2-1 1,0-1-2,-2 2 2,1 4-1,1-1 0,0 1 0,1 3 0,3 1 0,3 3 0,2 1 0,1 0 0,3 0-1,1 0 2,2 0-1,1 0 0,0-5 0,2 1 1,-1-4 0,4 2 1,0-5 0,2 1 0,1 4 1,4-1-2,2-1 1,4 3-1,2-1 1,4-1-2,2-1 0,1-2 0,3-5 0,-1-2 1,2 0-1,0-3 0,0-2 1,2-1-1,1 0 0,6-1 1,2 0-1,7-1-1,2-4 2,2 2-1,2-5 1,3-2-1,0-5 1,2-7-1,-2-7 1,4-7 0,-1-9 0,3-10-1,2-9-1,0-6 2,-1-5-2,0-6 2,0-2-2,-1-2 2,-2-1-2,-1 2 0,-3 3 2,-2 0-2,-1-1 1,-4-1 0,-6 1 0,-6 0 0,-9-5 1,-6-2-1,-8-3 0,-10-4 0,-11 2 1,-10-1-1,-13 0 0,-8 5 0,-10 4 0,-8 6 0,-8 7 1,-6 8-1,-4 7 0,-2 7 0,0 7-1,-4 2-1,1 10-1,0 1-1,4 11-1,-4-5-2,9 17-5,-7-6-12,7 13-8,1 6 0,5 5 16</inkml:trace>
  <inkml:trace contextRef="#ctx0" brushRef="#br0" timeOffset="26436.5121">19312 8810 6,'-3'-16'33,"0"-9"0,1-4-1,3-3-28,-6 1-4,-2 1 2,-2 1-3,-4 5 4,-6-2-1,0 11 2,-7-2-2,1 7 3,-7 0-3,-1 8 1,-6 2-1,-1 7-2,-7 8 2,-2 7-2,-6 7 1,-5 5-1,-3 2 1,-2 5 0,-4 4 0,-1-1-1,-4 0 0,-1-2 0,1 1 0,0 2 1,-1-1 0,2 1 0,2-2 0,1 3 0,4 0 0,3 1 0,2 1 0,4 0 0,4 5-1,3 1 0,4 4 0,5 2 1,2 5-2,4 3 1,3 4 0,1 2 0,3 4 1,1 3-1,5 2 1,0 3-1,4 1 1,3 3-1,4 4 0,3-1 1,6 3-2,3 2 1,6 1-1,5 1 1,4 2 0,4-2 0,5-3 0,4-1 0,6-8 0,4-3-1,6-5 1,6-8 0,11-10 0,7-9 0,9-10 1,4-10-2,11-13 1,7-14 0,7-15 0,2-13 1,3-16-2,2-12 2,4-14-2,1-12 1,0-11 0,-2-5 1,-5-6-2,-1-5 1,-3-3 0,-7-3 0,-7-3 0,-11 0 1,-10-3-1,-10-1 0,-11-6 1,-12 2 0,-17-5 0,-12 1-1,-14 4 1,-12 2-1,-11 5 0,-11 7-2,-7 15-10,-14-8-17,0 11-8,-5-3-2,-4-4 6</inkml:trace>
  <inkml:trace contextRef="#ctx0" brushRef="#br0" timeOffset="30773.7602">21816 7175 1,'5'-13'16,"-5"13"15,9-11-1,-6 22-19,-4 18-4,-7 7-4,1 19-1,-6 14-1,-2 15 0,-5 15 0,-1 9-1,-2 2 0,1-8 0,2-9 0,4-18 0,4-19 0,6-23 1,6-33-1,3-16 0,5-29 1,4-18-1,3-17 0,2-11 0,3-13 1,2-8-1,-2 0 2,1 11 0,-3 12 1,-2 19 0,-6 11 1,2 20-1,-4 23 0,-5 30 0,-2 17-2,-1 18 1,-1 9-1,1 6 0,0 10-2,0 5 2,1 1-1,4-3 0,-1-7 0,4-5-1,0-10 1,-2-7-2,1-6 0,-3-13-2,-1-6 0,-3-23-1,-3 15-1,-7-21 1,10 6 0,-18-24 0,6 6 1,-4-6 1,-1 0 1,-3-3 2,-1 2 0,1-1 0,0 6 1,1 4 0,3 6 2,3 10 0,1 3 0,10 10 0,1 0 0,8 8 0,5-4 0,6 1-1,5-7-1,6-5 0,6-9 0,4-11 0,1-8-1,1-8 2,-3-9-1,-1-6 0,-3-8 0,-3-4 0,-5-9 0,-2-2-1,-6-4 1,-4 0-1,-4 3 1,-2 7 0,-6 8 0,-2 10 0,-6 12-1,-2 19 0,-3 14 0,-1 13 1,-1 18-1,1 13-1,1 9 0,5 13 1,2 7 0,5 3 0,5-2-1,5 0 1,3-7 0,3-11 0,1-8 0,0-12 0,-1-10 1,-2-7-2,-3-7 2,-2-9-2,-10-4 1,12-10 0,-10-3-1,-4-6 1,-2-4-1,-5-3 1,-2-2-1,-4-1 1,-2 1-1,1 1 1,0 6 0,2 5 0,2 7 0,2 6-1,1 8 1,9-5 0,-2 24 0,5-8-1,5 1 1,4-2 1,2-3-1,6-7 1,3-8-1,5-8 1,2-8 0,3-8 0,-4-9-1,3-8 0,-2-7 1,-1-11-2,-4-4 2,-3-7-1,-5-4 0,-4 3 1,-6 4 0,-4 10 0,-5 8 0,-4 15 0,-4 13 0,-2 16 0,0 16 0,-4 14-1,1 10 0,0 7 0,2 9 0,2 9 0,2 6 0,3 5 0,4 2 0,3-1 0,4-4 0,2-2 0,3-7 0,3-7-1,3-10 1,0-7 0,3-8-1,1-10 1,1-7-1,2-5 1,-2-5-1,-1-5 0,-2-4 1,-2-4-1,-4-1 1,-2 1 0,-3 3 1,-3 0-1,-4 13 1,1-14-1,-1 14 0,0 0 0,0 0 0,0 0 0,8 17 0,-8-17 0,13 17 0,-5-9 0,2-3 0,1-4 0,0-5 0,1-4 0,0-5 1,-1-4 0,0-4 0,-6-3-1,-3-4 1,-3-3-1,-4-2 0,-2 0 0,-7 1 0,-2 3-1,-2 6 1,-1 8 0,-1 7 0,1 13 0,1 11-1,0 9 1,4 11 0,4 4-1,6 2 0,3-1 0,7-3 1,5-6-1,5-7 1,2-8 0,2-8 0,1-11 0,2-7 0,0-6 0,-4-4 1,-1-6-1,-4 0 0,-2-3 0,-3 2 1,-1 3-1,-6 6 0,-3 5 0,1 12 0,-9 3-1,9-3 1,-10 26-1,8-3 1,1 3 0,3 1-1,5-1 1,4-3 0,7-3 0,2-4 0,7-7 1,0-6-1,2-4 0,3-8 0,-1-6 0,-1-4 0,-2-6 0,-2-7 0,-1-4-1,-4-9 1,-3-6-1,-3-9 1,-4-5-1,-1-5 1,-4-4-1,-3 2 1,-1 1 0,-3 9 0,-1 10 1,0 11-1,-1 15 0,-1 15 1,4 11-1,-9 22 0,3 10 0,1 10 0,0 12 0,1 10 0,1 5 0,1 2 0,2 1 0,2-4 0,1-2 1,3-9-2,-1-8 1,2-9 0,0-10-1,0-7 0,1-10 1,-8-13-1,13 4 0,-4-16 0,-3-7-1,3-5 0,-2-5 1,-1 1 0,-1 0-1,0 2 2,-4 4-1,-3 7 0,2 15 1,-14-7 0,2 14 0,-3 5 0,-3 4 0,-2 4 0,-2 0 0,1 0 1,2-2-1,4-5 0,2-2 0,4-5 1,9-6-1,0 0 1,2 15 1,8-8-1,5 4 1,2 1 0,5 5 1,0-1 0,4 5 0,0-4 0,2 0 0,0-6 0,-1-1 0,-2-8 0,-2-5-2,-1-4-3,-5-14-4,2 7-10,-14-19-11,1 6-9,-5-4 0,0 2 14</inkml:trace>
  <inkml:trace contextRef="#ctx0" brushRef="#br0" timeOffset="31961.8281">22101 10407 1,'-14'13'17,"1"-15"11,2 0-1,-1-3-23,-4-12 1,2-1-2,-3-12 0,2 2 1,-5-15 1,3 1-1,-5-14 1,2 1-1,-4-7 0,3 6-1,-1 3-1,1 6 1,-1 7 0,5 9-1,0 9 0,4 13 0,1 5 0,1 7-1,2 4 0,1 6 0,1 3-1,0 6 0,0 2 1,1 2-1,-2 4 0,0 3-1,-2-2 1,2 1-1,0-3 1,0-2-1,0-3 1,3-2-1,0-5 2,3-5-1,2-12 0,-1 16 0,1-16-1,0 0 1,9 3 0,-9-3-1,10-5 1,-10 5-1,12-8 1,-12 8 0,10-7 0,-10 7 0,0 0 0,10-3 1,-10 3-1,2 16 0,-3 2 0,1 7 0,0 11 0,0 11 0,0 12-1,0 6 1,1 7 0,-1 5 0,1 5-1,0-3 1,-1-9 0,0-7 0,0-9-1,-2-16-3,5-4-4,-9-21-16,6-13-9,-2-16-2,0-11 11</inkml:trace>
  <inkml:trace contextRef="#ctx0" brushRef="#br0" timeOffset="32288.8468">21602 10591 23,'0'0'33,"-8"9"0,8-9-1,12-25-28,5-3-2,6 1-2,5 1 0,6-1 0,5 6 0,3 4 0,3 5 0,0 5 0,0 4 0,-3 1-1,0 0-1,-7-6-2,2 7-4,-16-13-17,4 4-7,-7-4 0,-4 1 10</inkml:trace>
  <inkml:trace contextRef="#ctx0" brushRef="#br0" timeOffset="33064.8912">22098 10303 12,'0'0'31,"0"0"-1,0 0-16,-8 26-3,-4-9-6,4 10-1,-3 3 0,3 6-1,-3 2-1,8 4 0,0-1-1,4-1-1,2-3 0,5-3 0,2-7 0,2-4 0,4-5 0,0-4 0,0-4 0,1-4 0,-2-3 0,0-6 0,0 0-1,-1-6 1,-3-4-1,0-3 0,1-1 0,-2-4 0,2-1 0,-1-5 1,1-5 0,0-2 0,0-2 0,1-8-1,-3-6 2,0-3-1,-2-4 1,-1 1-1,-3 4 2,-1 7-2,-2 5 3,1 10-1,-3 12 0,1 18-1,-2 12 0,2 19 1,-1 11-1,2 14 1,2 12-3,1 16 2,-1 8-1,4 8 0,-1 8-1,1 5 0,2 7-2,-4-5 1,4-1 0,-5-9 1,2-10-1,-3-12-1,6-11-2,-7-29-7,7-16-17,-5-15-2,-4-12 0,4-30 25</inkml:trace>
  <inkml:trace contextRef="#ctx0" brushRef="#br0" timeOffset="33298.9046">22273 9517 21,'0'0'34,"11"8"0,-7 11-1,0 9-31,-1 0-2,0 1 0,2 9-3,-3-8-3,5 12-7,-7-8-19,4-6 0,1-7 0,2-6 27</inkml:trace>
  <inkml:trace contextRef="#ctx0" brushRef="#br0" timeOffset="33580.9207">22810 9608 29,'1'40'34,"-4"9"-1,-2 8-1,-3 13-32,2 11-1,-1 8-1,4 9 0,-1 1 0,3 5 1,-1-10 0,4-11 0,0-13 0,2-10-6,-5-25-17,1-11-7,-1-12 0,1-12 8</inkml:trace>
  <inkml:trace contextRef="#ctx0" brushRef="#br0" timeOffset="34016.9457">22677 10312 7,'5'-26'29,"1"9"-9,1-1-1,11 13-7,-6-11-3,11 10-2,-1-7-1,11 8-1,-1-4-1,11 12 2,-2-2-2,6 12 0,-3 3-1,4 10 0,-4 2-1,0 3-1,-2 1 1,0-2 0,-6-4-1,0-3 0,-4-9-1,-1-4 1,-4-9 0,-2-4 0,-7-7 0,-5-7-1,-4-5 0,-6-2 1,-5-4-1,-5-1 1,-5 0 0,-5-1 0,-9 2-2,-3 3 0,-1 7 1,-4 6-2,0 8 0,0 8-1,4 11 0,0 8 0,11 14-1,0 1-1,13 14-6,-6-13-15,14 3-8,1-9 1,6-10 7</inkml:trace>
  <inkml:trace contextRef="#ctx0" brushRef="#br0" timeOffset="34261.9597">23282 8979 30,'17'1'37,"-6"15"0,1 13-1,-8 1-33,7 13-3,-7 16-5,-11 2-22,7 15-8,-8 8-1,2 2 0</inkml:trace>
  <inkml:trace contextRef="#ctx1" brushRef="#br0">23465 9798</inkml:trace>
  <inkml:trace contextRef="#ctx1" brushRef="#br0" timeOffset="101.0058">23465 9798</inkml:trace>
  <inkml:trace contextRef="#ctx1" brushRef="#br0" timeOffset="274.0157">23465 9798</inkml:trace>
  <inkml:trace contextRef="#ctx0" brushRef="#br0" timeOffset="164605.4149">10326 9157 1,'5'-71'8,"-7"-10"18,4 4 1,-5-3-23,2-2 1,4 14 2,-6 3-1,7 19 1,-7 3-1,5 18 0,-5 4-2,3 21 2,-6 21 0,4 18-4,-3 14 2,2 27-4,-1 24 3,2 24-3,2 22 2,0 19-2,5 11 1,1 6-1,1 3 1,1-7 0,1-10-1,0-14 1,0-16-1,-2-20 0,-1-22-1,1-15 1,-1-20-1,0-19-2,3-9-6,-6-17-23,5-14-1,-8-6 0,8-23 12</inkml:trace>
  <inkml:trace contextRef="#ctx0" brushRef="#br0" timeOffset="165144.4457">10343 10852 10,'0'0'32,"0"0"1,0 0 1,16-4-25,-5-12-2,10 7-1,2-10-1,8 6-1,2-4-2,9 2 0,3 0 0,8 0-1,6 1 0,6-1 0,6-2-1,7 0 1,5-2 0,12 2-1,2-2 1,6 2-1,3 0 1,7 0-1,5 0 0,4 4 1,5 1-1,0-4 0,6 2 0,2 0 0,3-2 0,0 2 1,-1-2-1,2-1 1,-3-1 0,-4 2-1,-8-1 1,-4 1-1,-7 4-1,-9-5-3,-6 10-13,-21-11-18,-8 1-1,-16-5-1,-13-5 10</inkml:trace>
  <inkml:trace contextRef="#ctx0" brushRef="#br0" timeOffset="165852.4862">10557 8306 31,'9'14'38,"11"-2"-1,9-6-2,13 6-35,13-6 0,13 0 0,12-2 1,10-2-1,11-3 0,7-3 0,6-3 1,2-5-1,7-4 0,5-4 0,6-6 1,1 1 0,-1-3-1,5-2 1,-2 0 1,1 3-2,-4 0 1,-2 1 0,-5 3 0,-3 2-1,-10 1 0,-11 3-1,-7 1 1,-7 3-1,-11 2 1,-9 3-1,-10 6 1,-8 7 0,-9 12-1,-6 9 2,-8 17-2,-7 13 2,-2 18-2,-5 21 2,-3 17 0,-1 21-1,1 18 0,1 16 0,5 10 2,0 7-3,6 1 2,1-13-4,2-7-3,-5-31-21,3-21-8,-6-31-1,-8-31-3</inkml:trace>
  <inkml:trace contextRef="#ctx0" brushRef="#br0" timeOffset="167422.576">11074 9083 14,'-15'35'32,"0"14"1,-2 3 0,5 14-26,-3-2-2,8 10-1,-3-8-1,3-2-2,2-7 1,0-12-2,2-11 0,2-15 0,1-19 0,0 0 0,-7-39 0,6-9 0,-2-16-1,1-20-1,0-16 1,1-9-1,2-4 1,1 4 1,1 8 0,4 17 0,-3 13 3,4 20 0,-2 20 1,2 25 1,0 20-1,0 22 0,-2 15-1,5 16 1,0 8-3,3 9 1,1 5 0,0-2-1,2-7-1,0-8 1,-1-10-1,-3-11 0,0-9 0,-4-3-1,-1-10-1,-5-7 0,0-4-2,-3-18-1,-5 15 0,-4-23-1,9 8-1,-21-35 1,7 8 0,-6-11 2,0-1 2,-3-1 2,0 0 1,3 8 2,-1 3 1,7 11 1,1 3-1,13 15 1,0 0 0,3 18-1,10-2 0,7 4-2,4-1 1,8 0-1,3-4 0,6-4-1,1-5-1,3-11 0,-1-11 0,1-8 0,-2-9-2,-6-9 2,-4-7-2,-8-8 1,-6-7-1,-8-4 0,-7 1 1,-9 2-1,-4 6 1,-5 11 0,-1 14 1,-1 13 0,-2 16 1,3 20 0,2 18 0,4 16 0,3 11 1,5 9-1,4 5 1,5 6-1,4-3 1,4-3-2,2-9 1,3-10-1,1-9 1,0-8-1,0-12 0,-3-10 0,0-9-1,-2-9 0,-3-7 0,-3-8-1,-2-4-2,-7-16 0,2 0-2,-8-10 1,1 3 0,-8-5 1,1 7 0,-5 3 4,-2 5 0,3 14 3,-4 4 1,4 16 1,-2 4 0,9 12-1,1 2 0,7 5-1,5 1-1,7-2-1,5-1-1,8-8-1,4-3-3,2-12-2,8 3-13,-7-18-13,5 0-3,-5-7-1</inkml:trace>
  <inkml:trace contextRef="#ctx0" brushRef="#br0" timeOffset="168417.6329">11864 9033 27,'-13'22'35,"-2"0"-1,5 7 1,0-6-30,10 9 0,0-4-1,7 5-2,1 3 0,1 2-1,1-1 0,0 2-1,-3-1 1,-1-2-1,-4 1 0,-3-5 0,-4-5-1,-1-8 1,-3-3-1,-1-10 1,-2-6-1,-1-9 0,2-10-2,-3-15 0,7-1-4,-4-10 1,7 3-1,-1-6 1,7 10 0,-2 1 3,6 12 2,2 14 2,0 10 4,7 13 1,-3 6 1,5 12-1,-3-2 1,8 9-2,-2-5-1,6 2-1,-2-8-1,3-3-1,0-11 1,3-6-2,-1-10 1,-1-9-1,0-12-1,-3-11 1,3-11-1,-4-18-2,-1-10-1,-2-13-1,-1-1 0,-6-4 0,0 13 2,-7 4-1,-4 17 3,-4 18 1,-4 20 2,-3 25 0,-6 14 2,3 18-1,-2 10 0,6 16 0,2 6-1,7 10 1,3-3-2,8 3 1,3-6 0,5-6 0,1-10-1,0-11-1,-2-11 2,-2-12-3,-3-9 2,-3-12-2,-2-7 1,-6-13-1,0-7-2,-4-10-1,2 0 0,-5-8 0,6 8-1,-3-2 1,4 10-1,1 7 2,2 10 2,3 11 1,3 10 1,4 8 1,-1 4 0,6 10 2,-2 1 0,5 4-1,-3-2 1,3 3-1,-5-8 0,-2 1-1,-5-7 0,-2-5-1,-5-8 0,-6-11 0,0 0 0,0 0 0,-3-22 0,-1-4 0,2-11-1,0-6-1,3-8-1,2-4 1,3 3-3,0 0 1,5 12-2,-4 3-1,8 24-4,-10-3-12,14 23-11,-7 8-2,6 12 2</inkml:trace>
  <inkml:trace contextRef="#ctx0" brushRef="#br0" timeOffset="169764.71">13059 9320 26,'-9'-18'34,"-3"-4"0,-1 4-1,-12-2-28,10 6-2,-2 1-1,2 6-2,3 7 0,1 6 0,1 8 0,0 5 0,5 8 0,-1 1 0,3 0 0,2-2 0,4-3 1,-1-6-2,6-6 0,-8-11-2,20-7 0,-9-11-2,8 1-2,-7-11-1,7 6-2,-8-5 3,5 10 0,-5 5 5,-3 7 1,-8 5 4,10 17 3,-5 10 2,-6-5 1,6 12 0,-8-9-1,9 4-2,-2-8 0,7-1-3,0-14-1,7-8 0,0-12-1,4-8 0,4-6-1,-2-11-1,2-8-1,-5-16-1,3-3-4,-8-18-4,8 10-12,-14-14-10,3 5-1,-11-2 17,5 28 8,-10 9 4,0 19 6,3 29 6,-22-4 13,12 31 11,-5 9 2,6 21-16,-9-7-6,10 18-3,-4-4-2,9 7 0,-1-3-2,7 1 0,2-6-1,7-5 0,2-11-1,3-9-1,6-11 0,2-9-1,0-11 1,1-8-2,1-12-1,-3-7 1,2-5-3,-4-10 1,-2-1-3,-5-12-1,1 4 0,-9-9-1,3 11 2,-9-4 1,0 11 2,-3 5 2,-3 12 3,5 18 1,-14-9 3,11 25 0,-6 0 1,8 15 0,-4 0-2,6 10 0,-1-2-1,5 7-1,1-1-1,5 1 0,0-5-1,4-4 0,0-6 0,1-7-1,0-7 0,2-8 0,-1-10 0,-1-9-1,3-5-1,-5-9 0,4-4-1,-3-9-2,4-2-2,-8-15-1,7 7-3,-12-19-4,10 15-1,-15-13 1,8 14 4,-12-4 4,2 10 5,-3 11 4,-6 4 4,5 18 5,-9-2 2,14 13-1,-18 8-1,14 14-2,-4 2-3,7 12-2,-1 4 0,6 8-1,1 0-1,5 5 0,1-3-1,1-3 0,2-8 0,-1-4-1,0-11 0,-4-5 1,-2-8 0,-7-11-1,0 0 1,0 0-1,1-15 0,-9-4-1,-3-6-1,-6-8 0,-1-3 0,-6-4 1,1 2 0,0 2 0,1 1 3,3 7 0,2 4 2,7 10-1,10 14 1,-6-13 0,6 13-1,18-4-1,-1 8-3,2-10-10,14 17-17,-7-9-10,1 5-1,-3 1 0</inkml:trace>
  <inkml:trace contextRef="#ctx0" brushRef="#br0" timeOffset="170726.765">12029 10813 34,'-6'-22'36,"0"10"0,-5 1-2,11 11-29,-13-5-3,13 5 0,-4 22-1,6 10-1,2 20 0,1 22 1,1 25-2,3 24 1,3 24 0,-1 17-1,5 9-2,0-6 0,3 1-3,-6-20-17,7-7-11,-7-18-1,2-15 0</inkml:trace>
  <inkml:trace contextRef="#ctx0" brushRef="#br0" timeOffset="171326.7993">10818 13043 23,'-22'-12'32,"8"-5"0,10-3 0,7-4-29,16 1-1,9-4 0,14 4 0,10-4 0,15 3-1,13 0 0,14 3 1,12-1-1,12 3 0,14-2 0,10 1 0,10-2 0,10 2 0,5 0 0,5-2-1,4 0 0,4 3 0,-6-1 0,-2 4 0,-7 3 0,-8 5 0,-12 3-1,-10 6 1,-14 5 0,-13 6 2,-12 6-1,-9 7 0,-13 5 1,-9 10 0,-11 7 0,-8 12 0,-9 10-1,-5 11 1,-8 11-1,-7 12 0,-6 8 0,-4 9 0,-3 5-1,-1 1 0,-3-3 2,0-3-3,-2-6 0,-1-12-3,3 0-5,-12-26-19,6 2-8,-11-15-2,-2-6 0</inkml:trace>
  <inkml:trace contextRef="#ctx0" brushRef="#br0" timeOffset="171906.8325">10876 13147 31,'-2'-25'34,"-3"11"-2,5 14 0,-14 25-33,10 18 0,-1 22 1,1 27 1,0 24 0,2 24 0,2 15 0,3 19 0,2 3 0,4 3 0,0-5 2,5-13 0,-1-17-1,6-12 2,3-21-1,10-17 0,4-23 0,14-12-1,12-23-1,12-10-1,11-12 0,12-14-1,13-8 2,11-7-1,12-4 0,9-1 0,10-6 1,8 1-1,10-3 1,10 0-1,5-1 1,0 0 0,1-1-1,-3-2 0,-8 6 1,-9 0-2,-11 4-1,-15 0-4,-7 16-18,-23-13-13,-12 7-1,-21-6 1</inkml:trace>
  <inkml:trace contextRef="#ctx0" brushRef="#br0" timeOffset="172420.8619">11467 13678 9,'0'0'33,"0"0"1,-7-15 0,7 15-21,-1-28-3,1 28-2,8-12-2,-2 30-1,-1 15-3,2 18 0,0 11-1,1 17 0,0 6-1,0 12 0,-1 4-2,-2-12-3,2 5-7,-8-21-22,5-7-2,-6-17-1,1-14 6</inkml:trace>
  <inkml:trace contextRef="#ctx0" brushRef="#br0" timeOffset="172693.8775">11468 13440 34,'17'-23'36,"-2"8"-1,3 20 0,-4 8-32,6 14-2,2 12 1,1 11-1,-2 7-1,0 7 0,-5 4 0,-4-1-1,-6-2 1,-7 0-1,-8-8-1,-6-11-1,-3-1-3,-10-20-19,2-2-9,-3-11 1,3-7-2</inkml:trace>
  <inkml:trace contextRef="#ctx0" brushRef="#br0" timeOffset="173084.8999">11791 14022 41,'10'9'38,"-10"-9"-1,11 0-1,-7-16-32,5 9-1,3-7-2,6-4 1,0-5-2,1-1 0,-2-2-1,-3-2 1,-7 4-1,-7 0-1,-5 4 1,-9 7 0,-6 9-1,-5 8 1,-2 12 0,0 8 0,2 11 1,5 10 0,4 9 1,8 4-2,5 6 1,10-4 0,4-7 1,9-3-1,3-10 0,7-12-2,5-9-4,-5-28-16,8-6-12,-6-17-1,0-6-1</inkml:trace>
  <inkml:trace contextRef="#ctx0" brushRef="#br0" timeOffset="173267.9104">11928 12946 24,'-19'37'34,"3"12"-1,6 9-5,4-3-46,17 18-14,10 5-1,7 9 1</inkml:trace>
  <inkml:trace contextRef="#ctx0" brushRef="#br0" timeOffset="173632.9312">12277 13964 16,'-1'-23'33,"0"-10"-2,0-19 1,3-7-25,-1-23-4,4-11-1,-1-9-4,0-11 0,2 6-1,-6 3-1,0 20 2,-4 11-1,-2 25 1,-6 23 2,-3 28 1,0 27 2,-1 21 0,3 23 1,0 13-1,8 20 1,-1 5 0,10 9-1,1-5 1,7-3-1,0-16 0,5-10-1,-1-18 0,4-14 0,0-21-1,2-14 0,3-12-3,-4-18-4,11 2-20,-9-17-8,2-1-2,-6-7 0</inkml:trace>
  <inkml:trace contextRef="#ctx0" brushRef="#br0" timeOffset="175247.0236">12810 13772 34,'-9'-11'36,"9"11"2,-21-28-2,13 15-28,-5-9-5,5 0 1,-2 0-2,1 3-1,-3 0 0,0 4-1,-2 10-1,-3 3 1,1 13-1,-2 13 0,1 8 0,1 10 1,4 10-1,2 6 1,8 2 0,4-2-1,8-7 2,5-10-2,7-14 2,4-17-2,3-19 1,5-16 0,1-20-1,-2-21 1,-1-11-2,-5-17-1,-2-13-3,-9-14 0,0-1-1,-14-11 0,-1 22 0,-10 10 1,1 21 2,-8 19 2,-3 32 4,0 31 1,-1 26 1,5 29 1,1 14 0,8 20-1,4 8-1,10 9 0,6-1-2,8-4 1,3-7-1,5-7-1,3-16 1,0-14-1,0-15 2,0-15-2,-1-15 0,-2-10 0,-2-11 0,-2-9-1,-3-6 0,-3-7 1,-4-1-1,-5-2 1,-4 4 0,-3 4 1,-3 5 0,-1 5 0,0 14 0,0 0 0,0 0 1,10 4-1,-1 6 0,3 0 0,3 0 0,3-1-1,0-3 1,2-5 0,-2-5-1,0-5 0,-4-7 0,-2-5 0,-5-2 0,-6-5-1,-2-1 0,-7-5-1,-3 1 0,-5-1-1,-2 9 0,-5-1 0,2 12 1,-3 2-1,3 13 1,1 9 2,4 10 0,5 11 0,5 5 0,7 5 1,5 4 0,7 2 0,5-5-1,7-5 0,4-5 0,3-10 1,2-13-1,0-9 0,-1-10 0,-2-14-1,-4-6 0,-3-10-1,-6-4 1,-6-7-1,-3 3 0,-6-1 0,-4 7 0,-3 8 1,-5 8 2,1 12 1,-3 10-1,2 15 2,1 7 0,3 8 0,2 4-1,4 5 0,2-2 0,5 0-1,3-5 0,1-4-1,3-7 1,1-5-1,0-7 1,1-9-1,-2-7 0,0-3 0,-1-7 0,-2-7-1,1-4 1,-2-4-1,-1 2 1,-2 4-1,1 5 1,-4-1 0,0 10 0,-5 16 1,0 0 0,0 0 0,1 14 1,-1 3-1,0 0 0,4 6 1,0 1-1,2-5 0,3-4 0,2 0 0,1-3-1,2-6 1,1 0-1,1-9 0,2-4 0,0-1 0,1-5 0,0 1 0,1-6 0,-1 2-1,1-2 1,-4 4 0,0 3 0,-3 0 0,0 2 0,-1 1 0,-1-1 0,2 3 0,-1 2 0,2 1 0,2 0 0,1 6 1,2 2-1,1 8 1,0 11 0,-2 13 0,1 13 0,-4 15 0,-3 16 1,-2 14-1,-4 6 0,-2 0-1,-4-7 0,-1-9 0,-2-16 0,-2-15-2,2-18-5,-10-33-14,13-3-9,-12-22-8,1-9-1</inkml:trace>
  <inkml:trace contextRef="#ctx0" brushRef="#br0" timeOffset="175473.0365">13502 12699 56,'-29'90'39,"5"16"-8,10 10-34,3 13-35,13 10-1</inkml:trace>
  <inkml:trace contextRef="#ctx1" brushRef="#br0">13419 13271,'298'0,"173"0,-247 0,172 49,-222-24,-124 0,4042 1066,-4364-1091,-299 0,-1140 0,73 0,-768 0</inkml:trace>
  <inkml:trace contextRef="#ctx0" brushRef="#br0" timeOffset="235409.4647">18773 14697 2,'-11'11'31,"-1"0"0,1 1 2,-6-8-22,12 8-1,-4-13-1,9 1-2,0 0-1,0 0-1,0 0-1,3-12-1,-3 12 0,10-15-1,-10 15 0,10-16-1,-10 16 0,9-11 0,-9 11 0,0 0 0,11-1 0,-11 1 0,10 3 0,-2-1 1,1-2-1,4 2 0,3-2 0,0 3 0,4-1-1,3-2 1,2 4 0,1-3-1,2 0 0,0-1 1,1-1 0,1 0-1,-3-2 1,0 1-1,-3-2 1,-1 3 0,-1-1-1,-2 1 1,-1-1-1,-2 1 0,-3 1 0,-1 1 0,-2-1 0,0 2 0,-3-1-1,-8-1 1,12 1 0,-12-1 0,0 0-1,8 6-1,-8-6-2,0 0-3,0 0-15,0 0-16,0 0 1,0 0-3,3-12 12</inkml:trace>
  <inkml:trace contextRef="#ctx0" brushRef="#br0" timeOffset="235988.4978">19280 13960 1,'-5'-13'24,"5"13"8,0 0-2,-6-13-18,6 13-2,0 0-1,0 0-1,0 0-2,9 11-1,-9 0-1,4 8-1,-3 6 0,3 11 0,-1 7 0,0 11-1,0 8-1,1 10 1,-1 4-2,0 4 2,0-1-2,1 1 0,0-1 0,0-4 0,0-5 1,1-6-1,1-9 0,-2-4 0,2-6 0,2-11 0,0-6-1,1-10 0,2-4-2,-3-14-6,11 3-21,-9-17-5,3-2-2,-7-11 0</inkml:trace>
  <inkml:trace contextRef="#ctx0" brushRef="#br0" timeOffset="236871.5483">19572 13855 6,'-7'-11'32,"-4"1"0,-1 3 0,-6-8-21,10 12-3,-7-7-3,7 6-1,-2-2-1,10 6-1,-10-5 0,10 5-1,0 11 0,2 4 1,3 2-1,2 5 0,2 2 1,2 10-1,-1 1 1,2 6 0,-1 2 0,0 4-1,-2 3 1,0 5 0,-3 4-1,0 2 1,-3 2-1,0 0 0,-1-2-1,1-3 0,-1-2 0,0-4 0,2-6 0,0-6 0,4-6 0,-1-5 0,3-6 0,2-7-2,1-2-1,-4-18-6,10 6-22,-10-14-4,3 0-1,-6-9-1</inkml:trace>
  <inkml:trace contextRef="#ctx0" brushRef="#br0" timeOffset="237501.5843">19663 14401 2,'-11'-5'33,"11"5"0,-9-7 0,9 7-18,0 0-4,0 0-2,4-18-2,-4 18-2,12-15-1,-2 10 0,-2-2-1,4 0-1,0 2 0,2 2 0,2 2 0,3 2-1,5 4 1,3 1-1,2 0 0,7 3 0,2-2 0,5 0 0,2 2-1,6-1 1,-2-2 0,2 1-1,1-1 0,-2 0 1,-3 1-1,-3-2 0,-6 0 1,-7 0-1,-5-2 0,-6-2 0,-6 2 1,-3-3-1,-3 0 0,-8 0 0,0 0 0,0 0 0,0 0 0,0 0-1,0 0-3,3-12-8,-3 12-19,0 0-9,0 0-1,-4 11-2</inkml:trace>
  <inkml:trace contextRef="#ctx1" brushRef="#br0">12948 14387</inkml:trace>
  <inkml:trace contextRef="#ctx0" brushRef="#br0" timeOffset="290633.6233">21712 13244 1,'-1'-26'25,"2"1"6,-1 2-1,-2-2-25,4 13-1,-2-1 0,0 13 0,0 0 1,0 0-1,2 20 0,-1 7-1,-3 3 0,2 9-1,-1 6 0,2 9-1,0 8 0,4 7 0,0 8-1,5 2 2,2 0-2,1 0 1,4-5 0,0-5 0,1-11 0,0-12 0,-1-14 0,-1-10 0,-4-12 2,-2-11-2,-5-11-1,-4-11 1,-5-11-1,-5-6 0,-4-11 0,-4-8 0,-4-6-1,-1-2 1,-1 1-1,0-1 1,3 5 0,3 1-1,1 5 0,4 6 1,4 5-1,2 2 1,2 4-1,3 3 1,1 1 0,1 2 0,2 6-1,0 5 1,1 5 0,-4 17 0,10-6 1,-2 21-1,1 13 1,3 12 0,1 8 0,4 9 0,4 7 0,2 5 0,4 0 1,3 1-1,1-3-1,2-4 0,1-5 0,0-2 1,-1-7-1,-3-7 0,-3-10 0,-2-9 0,-4-8 1,-4-6 0,-3-6 0,-3-6 0,-11 3 0,11-20 0,-11 5-1,-2-4 0,-2-1 0,0-2 0,-3-2 0,3 0-1,-2-2 0,1 1 1,3 1 0,-1 2-1,2 0 1,0 0 0,1 4 0,0 0 0,1-1 1,-1 0-2,0-2 1,0-3 0,0-3 0,0-7 0,-1-8-1,0-5 1,0-6 0,0-7-1,0-2 1,1-3 0,0 1-1,0 5 1,1 5 0,2 6 1,1 8-1,0 6 1,1 8-1,-1 7 1,0 5-1,-4 14 1,7-15-1,-7 15 0,0 0 0,0 0 0,6 13-1,-6-13 1,6 21 0,-2-8 0,0 3-1,1-1 2,1 2-1,-1 5 0,3 1 0,1 5 1,0 5-1,3 3 1,1 8-1,1 5 1,2 4-1,0 4 0,2 4 0,-3 0 0,1-1 0,0 2 0,0-2 0,-1-2 0,-1-5 0,-1-4 1,-2-4-1,1-6 1,-4-4-1,-1-7 1,-1-5-1,-3-9 1,-1-3-1,-2-11 1,0 0-1,0 0 0,0 0 1,6-13-2,-6-2 0,-3-8-6,3 23-16,-6-34-13,-2 17-3,-5 2-1</inkml:trace>
  <inkml:trace contextRef="#ctx0" brushRef="#br0" timeOffset="291744.6868">21825 14050 1,'0'0'11,"0"0"21,-8-12 1,8 12-20,-10 2-4,10-2-1,-14 11-1,7 4-3,-6 1-2,1 6 0,-3 2-1,0 7 0,-2 3 0,4 6 1,-2 3 0,4 6 0,2 0 0,4 6 1,4 1-1,4 1 1,3 0-1,4 4 0,3-7 1,6 2-1,1-7 0,4-3-1,1-5 1,5-2-1,0-6 1,2-2 0,-1-4-2,2-5 1,0-3-1,0 1 1,0-6-1,0-1 1,-2-4-1,0-7 0,0-5 1,0-5-1,1-6 1,2-6-1,1-4 0,1-6 0,2-3 1,-1-3-1,1-2-1,-3-1 1,-3-1-1,-2 0 1,-4 0-1,-3-1 0,-3-1 1,-1 0-1,-4-2 1,-2 2 0,-4-2 1,-2 2-1,-6-2 1,-1 0-1,-5 1 0,-2 0 0,-4 4 1,-3-1-1,-1 1 0,-1 0 0,-1 3-1,0 4 1,0 2-1,1 3 1,-1 4-1,1 2 1,0 4-2,-1 2 2,1 6-3,-4-5-3,8 15-15,-16-14-16,7 4-1,-5-4-1</inkml:trace>
  <inkml:trace contextRef="#ctx0" brushRef="#br0" timeOffset="292594.7355">21960 14271 1,'-9'-19'9,"9"19"22,-16-11 0,2 5-22,14 6 0,-18 2-1,18-2 0,-14 12-2,11 0-2,3-12 0,-2 23-1,4-10-1,5 4 0,1-4 0,4 2 0,0-5 0,2 3-1,-1-5 0,2-5 0,-2-1 0,0-2-1,-2-5 0,-3-1 0,-8 6 0,12-22 1,-9 9-1,-2-1 0,-1-3 0,-2 0 0,-3 0 0,-2 0-1,-3 5 1,0 3-1,-2 3 0,-2 2 1,-1 9-2,-1 1 1,1 8-2,0 2 0,4 6-2,-3-3-1,11 14-7,-8-12-18,14 1-2,0-5 0,6-3 29</inkml:trace>
  <inkml:trace contextRef="#ctx0" brushRef="#br0" timeOffset="293047.7614">22179 14232 11,'0'0'33,"0"0"-1,0 0-14,0 0-11,-2 15-1,2-15 1,3 11-1,-3-11-2,10 7-1,-2-7 0,4 0-2,1-5 0,3 0 0,0-4-1,1-2 1,0-3-1,-1 1 0,-3-3 0,-2-1 0,-2 1 0,-6 2 0,-4-1 0,-5 1-1,-5 0 1,-6 7-1,-2 5 0,-5 3 0,1 6-2,-4 4-1,8 16-11,-7-2-18,10 8-2,1-4 1,6 3 29</inkml:trace>
  <inkml:trace contextRef="#ctx0" brushRef="#br0" timeOffset="293833.8063">22108 14434 1,'-1'-18'26,"-1"-1"7,2 19 1,-10-25-26,10 25 0,0 0-1,-9-10-2,9 10 0,-9 11-2,4 0-1,2 6 0,0 5-1,1 5 0,-1 3 0,2 3 0,0-2-1,2-2 1,0-3-2,1-6 1,1-1-1,-3-19-5,6 29-19,-6-29-11,-3 17 2,3-17-1</inkml:trace>
  <inkml:trace contextRef="#ctx0" brushRef="#br0" timeOffset="294299.833">21864 14735 5,'0'0'31,"0"0"2,7-15-18,5 20-7,-12-5 1,23 5-1,-23-5-1,20 13-1,-10-4-1,1 9-1,-2-1 2,2 4-2,-3-2 0,4 2-1,0-2 1,3 1-2,0-7 1,5-5-2,0-8 0,3-4-1,3-9 0,-3-1 0,2-10-1,-3-4 1,0-4-1,-2-2 1,-4-1-1,-1 1 0,-5 0 2,-1-1-2,-5 3 1,-3 5-1,-2 4-1,-5 2-3,6 21-15,-17-4-17,7 12 0,-6 2-1</inkml:trace>
  <inkml:trace contextRef="#ctx0" brushRef="#br0" timeOffset="295020.8742">20987 15197 6,'0'0'33,"-10"-17"0,2-2-13,8 19-6,-9-13-3,9 13-2,-7-17-1,7 17-2,-4-15-2,4 15 0,-1-18-1,3 7 0,0-1-1,3 1 0,0-1 0,4-2-1,1 2 0,3 5 0,3 0 0,3 2 0,5 1-1,5-1 0,5 0 0,5 0 0,6-2 0,3-3 0,1-2 0,1-3 0,-5 0-1,-3-1 0,-4 5-2,-13-11-13,3 15-20,-16-4-2,-12 11-1,9-14 9</inkml:trace>
  <inkml:trace contextRef="#ctx0" brushRef="#br0" timeOffset="295761.9166">22586 14270 8,'-1'-11'35,"1"11"0,1-17-13,9 16-10,-7-13-2,12 8-2,-2-8-2,10 2 1,2-7-2,10 2-1,4-7-2,13-1 1,6-7-2,9-1 0,2-3-1,6-3 2,-2-1-2,-1-1 0,-2-1 2,-9 4-1,-8 0 1,-7 5 0,-9 3 0,-8 6-2,-7 1 1,-8 7 1,-3 5-1,-11 11-1,9-16 1,-9 16-1,0 0-1,0 0-3,18 34-12,-15-16-19,11 14-6,-3 4-2</inkml:trace>
  <inkml:trace contextRef="#ctx0" brushRef="#br0" timeOffset="411151.5165">6048 5819 6,'-18'24'35,"-4"1"0,3 6-2,-2 8-33,2-11-4,3-21-3,16-7-9,-4-25-17,2-24 0,3-5 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2-09T10:42:52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21605 13568,'-174'0,"100"0,-720 50,-868-50,-471 99</inkml:trace>
  <inkml:trace contextRef="#ctx0" brushRef="#br0" timeOffset="178399.2039">6325 5804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B2D4CF-7E0B-4DAE-A87C-C1F6FC9C56E1}" type="datetimeFigureOut">
              <a:rPr lang="hu-HU" smtClean="0"/>
              <a:pPr/>
              <a:t>2012.02.09.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2380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Rendszermodellezés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 smtClean="0"/>
              <a:t>Modellezési </a:t>
            </a:r>
            <a:r>
              <a:rPr lang="hu-HU" dirty="0" smtClean="0"/>
              <a:t>alapismeretek</a:t>
            </a:r>
          </a:p>
          <a:p>
            <a:r>
              <a:rPr lang="hu-HU" dirty="0" smtClean="0"/>
              <a:t>Pataricza András</a:t>
            </a:r>
          </a:p>
          <a:p>
            <a:r>
              <a:rPr lang="hu-HU" dirty="0" smtClean="0"/>
              <a:t>Egyetemi tanár</a:t>
            </a:r>
          </a:p>
          <a:p>
            <a:r>
              <a:rPr lang="hu-HU" dirty="0" smtClean="0"/>
              <a:t>pataric@mit.bme.hu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 - Analízis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Emberi erővel vagy (részben) automatizáltan</a:t>
            </a:r>
          </a:p>
          <a:p>
            <a:r>
              <a:rPr lang="hu-HU" dirty="0" smtClean="0"/>
              <a:t>Módszer</a:t>
            </a:r>
          </a:p>
          <a:p>
            <a:pPr lvl="1"/>
            <a:r>
              <a:rPr lang="hu-HU" dirty="0" smtClean="0"/>
              <a:t>Felületes, statikus elemzés</a:t>
            </a:r>
          </a:p>
          <a:p>
            <a:pPr lvl="1"/>
            <a:r>
              <a:rPr lang="hu-HU" dirty="0" smtClean="0"/>
              <a:t>Dinamikus állapottér bejárással – modellellenőrzés</a:t>
            </a:r>
          </a:p>
          <a:p>
            <a:pPr lvl="1"/>
            <a:r>
              <a:rPr lang="hu-HU" dirty="0" smtClean="0"/>
              <a:t>Formális állítások bizonyításával</a:t>
            </a:r>
          </a:p>
          <a:p>
            <a:r>
              <a:rPr lang="hu-HU" dirty="0" smtClean="0"/>
              <a:t>Cél</a:t>
            </a:r>
          </a:p>
          <a:p>
            <a:pPr lvl="1"/>
            <a:r>
              <a:rPr lang="hu-HU" dirty="0" smtClean="0"/>
              <a:t>Ellenőrzés, hibák keresése (</a:t>
            </a:r>
            <a:r>
              <a:rPr lang="hu-HU" dirty="0" err="1" smtClean="0"/>
              <a:t>best</a:t>
            </a:r>
            <a:r>
              <a:rPr lang="hu-HU" dirty="0" smtClean="0"/>
              <a:t> </a:t>
            </a:r>
            <a:r>
              <a:rPr lang="hu-HU" dirty="0" err="1" smtClean="0"/>
              <a:t>effort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Szolgáltatásbiztonsági kritériumok igazolása (erősebb!)</a:t>
            </a:r>
          </a:p>
          <a:p>
            <a:pPr lvl="1"/>
            <a:r>
              <a:rPr lang="hu-HU" dirty="0" smtClean="0"/>
              <a:t>Jellemzők számítása, tervezése (pl. ütemezés)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 - Származtatás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Emberi erővel vagy (részben) automatizáltan</a:t>
            </a:r>
          </a:p>
          <a:p>
            <a:r>
              <a:rPr lang="hu-HU" dirty="0" smtClean="0"/>
              <a:t>Eredmény</a:t>
            </a:r>
          </a:p>
          <a:p>
            <a:pPr lvl="1"/>
            <a:r>
              <a:rPr lang="hu-HU" dirty="0" smtClean="0"/>
              <a:t>programkód, analizálható nyelv, stb. generálása</a:t>
            </a:r>
          </a:p>
          <a:p>
            <a:pPr lvl="1"/>
            <a:r>
              <a:rPr lang="hu-HU" dirty="0" smtClean="0"/>
              <a:t>másik modell</a:t>
            </a:r>
          </a:p>
          <a:p>
            <a:pPr lvl="2"/>
            <a:r>
              <a:rPr lang="hu-HU" dirty="0" smtClean="0"/>
              <a:t>finomítás, következő tervezési fázis</a:t>
            </a:r>
          </a:p>
          <a:p>
            <a:pPr lvl="2"/>
            <a:r>
              <a:rPr lang="hu-HU" dirty="0" smtClean="0"/>
              <a:t>részaspektus</a:t>
            </a:r>
          </a:p>
          <a:p>
            <a:pPr lvl="2"/>
            <a:r>
              <a:rPr lang="hu-HU" dirty="0" smtClean="0"/>
              <a:t>modellek integrációja</a:t>
            </a:r>
          </a:p>
          <a:p>
            <a:r>
              <a:rPr lang="hu-HU" dirty="0" smtClean="0"/>
              <a:t>Lehet tulajdonságmegőrző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Felhasználás - Szimuláció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Validáció</a:t>
            </a:r>
            <a:endParaRPr lang="hu-HU" dirty="0" smtClean="0"/>
          </a:p>
          <a:p>
            <a:pPr lvl="1"/>
            <a:r>
              <a:rPr lang="hu-HU" dirty="0" smtClean="0"/>
              <a:t>„Jól építettem fel?”</a:t>
            </a:r>
          </a:p>
          <a:p>
            <a:r>
              <a:rPr lang="hu-HU" dirty="0" smtClean="0"/>
              <a:t>Demonstráció</a:t>
            </a:r>
          </a:p>
          <a:p>
            <a:pPr lvl="1"/>
            <a:r>
              <a:rPr lang="hu-HU" dirty="0" smtClean="0"/>
              <a:t>A kommunikáció eszközeként</a:t>
            </a:r>
          </a:p>
          <a:p>
            <a:r>
              <a:rPr lang="hu-HU" dirty="0" smtClean="0"/>
              <a:t>Kísérlet</a:t>
            </a:r>
          </a:p>
          <a:p>
            <a:pPr lvl="1"/>
            <a:r>
              <a:rPr lang="hu-HU" dirty="0" smtClean="0"/>
              <a:t>Tulajdonságok elemzésére</a:t>
            </a:r>
          </a:p>
          <a:p>
            <a:pPr lvl="1"/>
            <a:r>
              <a:rPr lang="hu-HU" dirty="0" smtClean="0"/>
              <a:t>Mérések</a:t>
            </a:r>
          </a:p>
          <a:p>
            <a:pPr lvl="1"/>
            <a:r>
              <a:rPr lang="hu-HU" dirty="0" smtClean="0"/>
              <a:t>A valóságban költségesen kipróbálható</a:t>
            </a:r>
          </a:p>
          <a:p>
            <a:pPr lvl="1"/>
            <a:r>
              <a:rPr lang="hu-HU" dirty="0" smtClean="0"/>
              <a:t>Elméleti úton előre meg nem határozható</a:t>
            </a:r>
            <a:endParaRPr lang="hu-H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122560" y="904680"/>
              <a:ext cx="6659280" cy="4746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5000" y="900360"/>
                <a:ext cx="6670800" cy="476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Modellezési alapfogalmak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Rendszer és külvilág, komponensek</a:t>
            </a:r>
          </a:p>
          <a:p>
            <a:r>
              <a:rPr lang="hu-HU" dirty="0" smtClean="0"/>
              <a:t>Finomítás, absztrakció</a:t>
            </a:r>
          </a:p>
          <a:p>
            <a:r>
              <a:rPr lang="hu-HU" dirty="0" err="1" smtClean="0"/>
              <a:t>Metamodellezés</a:t>
            </a:r>
            <a:endParaRPr lang="hu-HU" dirty="0" smtClean="0"/>
          </a:p>
          <a:p>
            <a:endParaRPr lang="hu-HU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133720" y="2094840"/>
              <a:ext cx="6367320" cy="3416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7960" y="2091960"/>
                <a:ext cx="6377400" cy="3430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00034" y="857232"/>
            <a:ext cx="7715304" cy="52864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– rendszer és külvilág</a:t>
            </a:r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714348" y="1071546"/>
            <a:ext cx="4500594" cy="4857784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Rendszer</a:t>
            </a:r>
          </a:p>
        </p:txBody>
      </p:sp>
      <p:sp>
        <p:nvSpPr>
          <p:cNvPr id="9" name="Balra-jobbra nyíl 8"/>
          <p:cNvSpPr/>
          <p:nvPr/>
        </p:nvSpPr>
        <p:spPr>
          <a:xfrm>
            <a:off x="4429124" y="3071810"/>
            <a:ext cx="2571768" cy="642942"/>
          </a:xfrm>
          <a:prstGeom prst="leftRightArrow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Kölcsönhatás</a:t>
            </a:r>
          </a:p>
        </p:txBody>
      </p:sp>
      <p:sp>
        <p:nvSpPr>
          <p:cNvPr id="10" name="Felhő 9"/>
          <p:cNvSpPr/>
          <p:nvPr/>
        </p:nvSpPr>
        <p:spPr>
          <a:xfrm>
            <a:off x="5286380" y="1500174"/>
            <a:ext cx="2857520" cy="1357322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3000">
                <a:schemeClr val="accent5">
                  <a:lumMod val="60000"/>
                  <a:lumOff val="40000"/>
                  <a:alpha val="75000"/>
                </a:schemeClr>
              </a:gs>
              <a:gs pos="83000">
                <a:schemeClr val="accent5">
                  <a:lumMod val="40000"/>
                  <a:lumOff val="60000"/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Külvilág</a:t>
            </a:r>
          </a:p>
        </p:txBody>
      </p:sp>
      <p:sp>
        <p:nvSpPr>
          <p:cNvPr id="7" name="Lekerekített téglalap feliratnak 6"/>
          <p:cNvSpPr/>
          <p:nvPr/>
        </p:nvSpPr>
        <p:spPr>
          <a:xfrm>
            <a:off x="6000760" y="928670"/>
            <a:ext cx="2714612" cy="665174"/>
          </a:xfrm>
          <a:prstGeom prst="wedgeRoundRectCallout">
            <a:avLst>
              <a:gd name="adj1" fmla="val -34746"/>
              <a:gd name="adj2" fmla="val 89428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Nem modellezzük</a:t>
            </a:r>
          </a:p>
        </p:txBody>
      </p:sp>
      <p:sp>
        <p:nvSpPr>
          <p:cNvPr id="11" name="Lekerekített téglalap feliratnak 10"/>
          <p:cNvSpPr/>
          <p:nvPr/>
        </p:nvSpPr>
        <p:spPr>
          <a:xfrm>
            <a:off x="5286380" y="4000504"/>
            <a:ext cx="2714612" cy="1714512"/>
          </a:xfrm>
          <a:prstGeom prst="wedgeRoundRectCallout">
            <a:avLst>
              <a:gd name="adj1" fmla="val -52829"/>
              <a:gd name="adj2" fmla="val -76854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Interfész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Specifikáció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az több?</a:t>
            </a:r>
          </a:p>
        </p:txBody>
      </p:sp>
      <p:sp>
        <p:nvSpPr>
          <p:cNvPr id="13" name="Lekerekített téglalap feliratnak 12"/>
          <p:cNvSpPr/>
          <p:nvPr/>
        </p:nvSpPr>
        <p:spPr>
          <a:xfrm>
            <a:off x="1928794" y="5357826"/>
            <a:ext cx="2714612" cy="1000132"/>
          </a:xfrm>
          <a:prstGeom prst="wedgeRoundRectCallout">
            <a:avLst>
              <a:gd name="adj1" fmla="val -41483"/>
              <a:gd name="adj2" fmla="val -101876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Fekete doboz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Fehér doboz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277000" y="2089440"/>
              <a:ext cx="5501160" cy="2849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7640" y="2080080"/>
                <a:ext cx="5519880" cy="2867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1" grpId="0" uiExpand="1" build="allAtOnce" animBg="1"/>
      <p:bldP spid="1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714348" y="1071546"/>
            <a:ext cx="4500594" cy="4786346"/>
          </a:xfrm>
          <a:prstGeom prst="roundRect">
            <a:avLst/>
          </a:prstGeom>
          <a:noFill/>
          <a:ln w="1270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000" dirty="0" smtClean="0">
              <a:solidFill>
                <a:schemeClr val="tx2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00034" y="857232"/>
            <a:ext cx="7715304" cy="528641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– rendszer és külvilág</a:t>
            </a:r>
            <a:endParaRPr lang="hu-HU" dirty="0"/>
          </a:p>
        </p:txBody>
      </p:sp>
      <p:sp>
        <p:nvSpPr>
          <p:cNvPr id="9" name="Balra-jobbra nyíl 8"/>
          <p:cNvSpPr/>
          <p:nvPr/>
        </p:nvSpPr>
        <p:spPr>
          <a:xfrm>
            <a:off x="4429124" y="3071810"/>
            <a:ext cx="2571768" cy="642942"/>
          </a:xfrm>
          <a:prstGeom prst="leftRightArrow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Kölcsönhatás</a:t>
            </a:r>
          </a:p>
        </p:txBody>
      </p:sp>
      <p:sp>
        <p:nvSpPr>
          <p:cNvPr id="10" name="Felhő 9"/>
          <p:cNvSpPr/>
          <p:nvPr/>
        </p:nvSpPr>
        <p:spPr>
          <a:xfrm>
            <a:off x="5286380" y="1500174"/>
            <a:ext cx="2857520" cy="1357322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3000">
                <a:schemeClr val="accent5">
                  <a:lumMod val="60000"/>
                  <a:lumOff val="40000"/>
                  <a:alpha val="75000"/>
                </a:schemeClr>
              </a:gs>
              <a:gs pos="83000">
                <a:schemeClr val="accent5">
                  <a:lumMod val="40000"/>
                  <a:lumOff val="60000"/>
                  <a:alpha val="40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Külvilág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2000232" y="1428736"/>
            <a:ext cx="2928958" cy="64294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Komponens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2500298" y="4572008"/>
            <a:ext cx="2071702" cy="9144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Komponens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928662" y="2643182"/>
            <a:ext cx="1785950" cy="1357322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Komponens</a:t>
            </a:r>
          </a:p>
        </p:txBody>
      </p:sp>
      <p:sp>
        <p:nvSpPr>
          <p:cNvPr id="13" name="Balra-jobbra-felfelé nyíl 12"/>
          <p:cNvSpPr/>
          <p:nvPr/>
        </p:nvSpPr>
        <p:spPr>
          <a:xfrm rot="16200000">
            <a:off x="2214546" y="2928934"/>
            <a:ext cx="2143140" cy="857256"/>
          </a:xfrm>
          <a:prstGeom prst="leftRightUpArrow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- Finomítás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 smtClean="0"/>
              <a:t>Finomítás</a:t>
            </a:r>
            <a:r>
              <a:rPr lang="hu-HU" dirty="0" smtClean="0"/>
              <a:t>: a modell gazdagítása részletekkel…</a:t>
            </a:r>
          </a:p>
          <a:p>
            <a:r>
              <a:rPr lang="hu-HU" dirty="0" smtClean="0"/>
              <a:t>…hogy  az eredeti modell absztrakció maradjon</a:t>
            </a:r>
          </a:p>
          <a:p>
            <a:r>
              <a:rPr lang="hu-HU" dirty="0" smtClean="0"/>
              <a:t>Inverze: </a:t>
            </a:r>
            <a:r>
              <a:rPr lang="hu-HU" i="1" dirty="0" smtClean="0"/>
              <a:t>(vertikális) absztrakció</a:t>
            </a:r>
          </a:p>
          <a:p>
            <a:r>
              <a:rPr lang="hu-HU" dirty="0" smtClean="0"/>
              <a:t>Az előbbi dián egy </a:t>
            </a:r>
            <a:r>
              <a:rPr lang="hu-HU" i="1" dirty="0" smtClean="0"/>
              <a:t>hierarchikus finomítás</a:t>
            </a:r>
            <a:r>
              <a:rPr lang="hu-HU" dirty="0" smtClean="0"/>
              <a:t> volt</a:t>
            </a:r>
          </a:p>
          <a:p>
            <a:pPr lvl="1"/>
            <a:r>
              <a:rPr lang="hu-HU" dirty="0" smtClean="0"/>
              <a:t>„dobozok kibontása”</a:t>
            </a:r>
          </a:p>
          <a:p>
            <a:r>
              <a:rPr lang="hu-HU" dirty="0" smtClean="0"/>
              <a:t>Finomítható más is...</a:t>
            </a:r>
          </a:p>
          <a:p>
            <a:pPr lvl="1"/>
            <a:r>
              <a:rPr lang="hu-HU" dirty="0" smtClean="0"/>
              <a:t>Pl. Halmazfinomítás: változók értékkészlete</a:t>
            </a:r>
          </a:p>
          <a:p>
            <a:pPr lvl="2"/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Jó</a:t>
            </a:r>
            <a:r>
              <a:rPr lang="hu-HU" dirty="0" smtClean="0"/>
              <a:t> / </a:t>
            </a:r>
            <a:r>
              <a:rPr lang="hu-HU" b="1" dirty="0" smtClean="0">
                <a:solidFill>
                  <a:srgbClr val="FF0000"/>
                </a:solidFill>
              </a:rPr>
              <a:t>rossz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smtClean="0"/>
              <a:t>helyett</a:t>
            </a:r>
          </a:p>
          <a:p>
            <a:pPr lvl="2"/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Gyors</a:t>
            </a:r>
            <a:r>
              <a:rPr lang="hu-HU" dirty="0" smtClean="0"/>
              <a:t> / </a:t>
            </a:r>
            <a:r>
              <a:rPr lang="hu-HU" b="1" dirty="0" smtClean="0">
                <a:solidFill>
                  <a:schemeClr val="accent3">
                    <a:lumMod val="50000"/>
                  </a:schemeClr>
                </a:solidFill>
              </a:rPr>
              <a:t>átlagos</a:t>
            </a:r>
            <a:r>
              <a:rPr lang="hu-H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u-HU" dirty="0" smtClean="0"/>
              <a:t>/ </a:t>
            </a:r>
            <a:r>
              <a:rPr lang="hu-HU" b="1" dirty="0" smtClean="0">
                <a:solidFill>
                  <a:srgbClr val="FF0000"/>
                </a:solidFill>
              </a:rPr>
              <a:t>lassú</a:t>
            </a:r>
            <a:r>
              <a:rPr lang="hu-HU" dirty="0" smtClean="0"/>
              <a:t> / </a:t>
            </a:r>
            <a:r>
              <a:rPr lang="hu-HU" b="1" dirty="0" smtClean="0">
                <a:solidFill>
                  <a:srgbClr val="FF0000"/>
                </a:solidFill>
              </a:rPr>
              <a:t>hiányos</a:t>
            </a:r>
            <a:r>
              <a:rPr lang="hu-HU" dirty="0" smtClean="0"/>
              <a:t> / </a:t>
            </a:r>
            <a:r>
              <a:rPr lang="hu-HU" b="1" dirty="0" smtClean="0">
                <a:solidFill>
                  <a:srgbClr val="FF0000"/>
                </a:solidFill>
              </a:rPr>
              <a:t>veszélyes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Halmazfinomítás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err="1" smtClean="0"/>
              <a:t>Diszjunkt</a:t>
            </a:r>
            <a:r>
              <a:rPr lang="hu-HU" dirty="0" smtClean="0"/>
              <a:t> részhalmazok hozzárendelése elemekhez</a:t>
            </a: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endParaRPr lang="hu-HU" dirty="0" smtClean="0">
              <a:sym typeface="Symbol" pitchFamily="18" charset="2"/>
            </a:endParaRPr>
          </a:p>
          <a:p>
            <a:pPr>
              <a:buNone/>
            </a:pPr>
            <a:r>
              <a:rPr lang="hu-HU" dirty="0" smtClean="0">
                <a:sym typeface="Symbol" pitchFamily="18" charset="2"/>
              </a:rPr>
              <a:t></a:t>
            </a:r>
            <a:r>
              <a:rPr lang="hu-HU" i="1" dirty="0" err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baseline="-25000" dirty="0" err="1" smtClean="0">
                <a:sym typeface="Symbol" pitchFamily="18" charset="2"/>
              </a:rPr>
              <a:t>i</a:t>
            </a:r>
            <a:r>
              <a:rPr lang="hu-HU" dirty="0" smtClean="0">
                <a:latin typeface="Times New Roman" pitchFamily="18" charset="0"/>
                <a:sym typeface="Symbol" pitchFamily="18" charset="2"/>
              </a:rPr>
              <a:t>,</a:t>
            </a:r>
            <a:r>
              <a:rPr lang="hu-HU" dirty="0" smtClean="0">
                <a:sym typeface="Symbol" pitchFamily="18" charset="2"/>
              </a:rPr>
              <a:t>  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dirty="0" smtClean="0">
                <a:latin typeface="Times New Roman" pitchFamily="18" charset="0"/>
                <a:sym typeface="Symbol" pitchFamily="18" charset="2"/>
              </a:rPr>
              <a:t>,</a:t>
            </a:r>
            <a:r>
              <a:rPr lang="hu-HU" dirty="0" smtClean="0">
                <a:sym typeface="Symbol" pitchFamily="18" charset="2"/>
              </a:rPr>
              <a:t> 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hu-HU" dirty="0" smtClean="0">
                <a:sym typeface="Symbol" pitchFamily="18" charset="2"/>
              </a:rPr>
              <a:t>(</a:t>
            </a:r>
            <a:r>
              <a:rPr lang="hu-HU" i="1" dirty="0" err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baseline="-25000" dirty="0" err="1" smtClean="0">
                <a:sym typeface="Symbol" pitchFamily="18" charset="2"/>
              </a:rPr>
              <a:t>i</a:t>
            </a:r>
            <a:r>
              <a:rPr lang="hu-HU" dirty="0" smtClean="0">
                <a:sym typeface="Symbol" pitchFamily="18" charset="2"/>
              </a:rPr>
              <a:t>)  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B </a:t>
            </a:r>
            <a:r>
              <a:rPr lang="hu-HU" dirty="0" smtClean="0">
                <a:sym typeface="Symbol" pitchFamily="18" charset="2"/>
              </a:rPr>
              <a:t>úgy, hogy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 R</a:t>
            </a:r>
            <a:r>
              <a:rPr lang="hu-HU" dirty="0" smtClean="0">
                <a:sym typeface="Symbol" pitchFamily="18" charset="2"/>
              </a:rPr>
              <a:t>(</a:t>
            </a:r>
            <a:r>
              <a:rPr lang="hu-HU" i="1" dirty="0" err="1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i="1" baseline="-25000" dirty="0" err="1" smtClean="0">
                <a:latin typeface="Times New Roman" pitchFamily="18" charset="0"/>
                <a:sym typeface="Symbol" pitchFamily="18" charset="2"/>
              </a:rPr>
              <a:t>i</a:t>
            </a:r>
            <a:r>
              <a:rPr lang="hu-HU" dirty="0" smtClean="0">
                <a:sym typeface="Symbol" pitchFamily="18" charset="2"/>
              </a:rPr>
              <a:t>)  </a:t>
            </a:r>
            <a:r>
              <a:rPr lang="hu-HU" i="1" dirty="0" err="1" smtClean="0">
                <a:latin typeface="Times New Roman" pitchFamily="18" charset="0"/>
                <a:sym typeface="Symbol" pitchFamily="18" charset="2"/>
              </a:rPr>
              <a:t>R</a:t>
            </a:r>
            <a:r>
              <a:rPr lang="hu-HU" dirty="0" smtClean="0">
                <a:sym typeface="Symbol" pitchFamily="18" charset="2"/>
              </a:rPr>
              <a:t>(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a</a:t>
            </a:r>
            <a:r>
              <a:rPr lang="hu-HU" i="1" baseline="-25000" dirty="0" smtClean="0">
                <a:latin typeface="Times New Roman" pitchFamily="18" charset="0"/>
                <a:sym typeface="Symbol" pitchFamily="18" charset="2"/>
              </a:rPr>
              <a:t>j</a:t>
            </a:r>
            <a:r>
              <a:rPr lang="hu-HU" dirty="0" smtClean="0">
                <a:sym typeface="Symbol" pitchFamily="18" charset="2"/>
              </a:rPr>
              <a:t>)=</a:t>
            </a:r>
            <a:r>
              <a:rPr lang="hu-HU" dirty="0" smtClean="0">
                <a:sym typeface="Symbol"/>
              </a:rPr>
              <a:t></a:t>
            </a:r>
            <a:r>
              <a:rPr lang="hu-HU" dirty="0" smtClean="0">
                <a:sym typeface="Symbol" pitchFamily="18" charset="2"/>
              </a:rPr>
              <a:t> </a:t>
            </a:r>
            <a:r>
              <a:rPr lang="hu-HU" i="1" dirty="0" smtClean="0">
                <a:latin typeface="Times New Roman" pitchFamily="18" charset="0"/>
                <a:sym typeface="Symbol" pitchFamily="18" charset="2"/>
              </a:rPr>
              <a:t>i, j</a:t>
            </a:r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428728" y="1571612"/>
            <a:ext cx="5965092" cy="3408359"/>
            <a:chOff x="1905000" y="2222500"/>
            <a:chExt cx="5092700" cy="2909888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905000" y="3124200"/>
              <a:ext cx="1444625" cy="1371600"/>
            </a:xfrm>
            <a:custGeom>
              <a:avLst/>
              <a:gdLst/>
              <a:ahLst/>
              <a:cxnLst>
                <a:cxn ang="0">
                  <a:pos x="5" y="673"/>
                </a:cxn>
                <a:cxn ang="0">
                  <a:pos x="23" y="563"/>
                </a:cxn>
                <a:cxn ang="0">
                  <a:pos x="56" y="459"/>
                </a:cxn>
                <a:cxn ang="0">
                  <a:pos x="103" y="361"/>
                </a:cxn>
                <a:cxn ang="0">
                  <a:pos x="162" y="273"/>
                </a:cxn>
                <a:cxn ang="0">
                  <a:pos x="231" y="194"/>
                </a:cxn>
                <a:cxn ang="0">
                  <a:pos x="312" y="127"/>
                </a:cxn>
                <a:cxn ang="0">
                  <a:pos x="399" y="73"/>
                </a:cxn>
                <a:cxn ang="0">
                  <a:pos x="495" y="33"/>
                </a:cxn>
                <a:cxn ang="0">
                  <a:pos x="597" y="8"/>
                </a:cxn>
                <a:cxn ang="0">
                  <a:pos x="704" y="0"/>
                </a:cxn>
                <a:cxn ang="0">
                  <a:pos x="812" y="8"/>
                </a:cxn>
                <a:cxn ang="0">
                  <a:pos x="914" y="33"/>
                </a:cxn>
                <a:cxn ang="0">
                  <a:pos x="1010" y="73"/>
                </a:cxn>
                <a:cxn ang="0">
                  <a:pos x="1098" y="127"/>
                </a:cxn>
                <a:cxn ang="0">
                  <a:pos x="1178" y="194"/>
                </a:cxn>
                <a:cxn ang="0">
                  <a:pos x="1247" y="273"/>
                </a:cxn>
                <a:cxn ang="0">
                  <a:pos x="1307" y="361"/>
                </a:cxn>
                <a:cxn ang="0">
                  <a:pos x="1353" y="459"/>
                </a:cxn>
                <a:cxn ang="0">
                  <a:pos x="1386" y="563"/>
                </a:cxn>
                <a:cxn ang="0">
                  <a:pos x="1404" y="673"/>
                </a:cxn>
                <a:cxn ang="0">
                  <a:pos x="1408" y="750"/>
                </a:cxn>
                <a:cxn ang="0">
                  <a:pos x="1400" y="865"/>
                </a:cxn>
                <a:cxn ang="0">
                  <a:pos x="1377" y="974"/>
                </a:cxn>
                <a:cxn ang="0">
                  <a:pos x="1338" y="1076"/>
                </a:cxn>
                <a:cxn ang="0">
                  <a:pos x="1288" y="1171"/>
                </a:cxn>
                <a:cxn ang="0">
                  <a:pos x="1225" y="1256"/>
                </a:cxn>
                <a:cxn ang="0">
                  <a:pos x="1153" y="1330"/>
                </a:cxn>
                <a:cxn ang="0">
                  <a:pos x="1069" y="1393"/>
                </a:cxn>
                <a:cxn ang="0">
                  <a:pos x="979" y="1443"/>
                </a:cxn>
                <a:cxn ang="0">
                  <a:pos x="880" y="1479"/>
                </a:cxn>
                <a:cxn ang="0">
                  <a:pos x="777" y="1498"/>
                </a:cxn>
                <a:cxn ang="0">
                  <a:pos x="668" y="1501"/>
                </a:cxn>
                <a:cxn ang="0">
                  <a:pos x="562" y="1487"/>
                </a:cxn>
                <a:cxn ang="0">
                  <a:pos x="462" y="1457"/>
                </a:cxn>
                <a:cxn ang="0">
                  <a:pos x="369" y="1412"/>
                </a:cxn>
                <a:cxn ang="0">
                  <a:pos x="284" y="1352"/>
                </a:cxn>
                <a:cxn ang="0">
                  <a:pos x="207" y="1282"/>
                </a:cxn>
                <a:cxn ang="0">
                  <a:pos x="141" y="1201"/>
                </a:cxn>
                <a:cxn ang="0">
                  <a:pos x="86" y="1109"/>
                </a:cxn>
                <a:cxn ang="0">
                  <a:pos x="43" y="1009"/>
                </a:cxn>
                <a:cxn ang="0">
                  <a:pos x="15" y="902"/>
                </a:cxn>
                <a:cxn ang="0">
                  <a:pos x="1" y="789"/>
                </a:cxn>
              </a:cxnLst>
              <a:rect l="0" t="0" r="r" b="b"/>
              <a:pathLst>
                <a:path w="1408" h="1502">
                  <a:moveTo>
                    <a:pt x="0" y="750"/>
                  </a:moveTo>
                  <a:lnTo>
                    <a:pt x="1" y="712"/>
                  </a:lnTo>
                  <a:lnTo>
                    <a:pt x="5" y="673"/>
                  </a:lnTo>
                  <a:lnTo>
                    <a:pt x="9" y="636"/>
                  </a:lnTo>
                  <a:lnTo>
                    <a:pt x="15" y="599"/>
                  </a:lnTo>
                  <a:lnTo>
                    <a:pt x="23" y="563"/>
                  </a:lnTo>
                  <a:lnTo>
                    <a:pt x="32" y="527"/>
                  </a:lnTo>
                  <a:lnTo>
                    <a:pt x="43" y="493"/>
                  </a:lnTo>
                  <a:lnTo>
                    <a:pt x="56" y="459"/>
                  </a:lnTo>
                  <a:lnTo>
                    <a:pt x="71" y="424"/>
                  </a:lnTo>
                  <a:lnTo>
                    <a:pt x="86" y="392"/>
                  </a:lnTo>
                  <a:lnTo>
                    <a:pt x="103" y="361"/>
                  </a:lnTo>
                  <a:lnTo>
                    <a:pt x="121" y="331"/>
                  </a:lnTo>
                  <a:lnTo>
                    <a:pt x="141" y="301"/>
                  </a:lnTo>
                  <a:lnTo>
                    <a:pt x="162" y="273"/>
                  </a:lnTo>
                  <a:lnTo>
                    <a:pt x="184" y="245"/>
                  </a:lnTo>
                  <a:lnTo>
                    <a:pt x="207" y="220"/>
                  </a:lnTo>
                  <a:lnTo>
                    <a:pt x="231" y="194"/>
                  </a:lnTo>
                  <a:lnTo>
                    <a:pt x="257" y="171"/>
                  </a:lnTo>
                  <a:lnTo>
                    <a:pt x="283" y="148"/>
                  </a:lnTo>
                  <a:lnTo>
                    <a:pt x="312" y="127"/>
                  </a:lnTo>
                  <a:lnTo>
                    <a:pt x="340" y="107"/>
                  </a:lnTo>
                  <a:lnTo>
                    <a:pt x="369" y="90"/>
                  </a:lnTo>
                  <a:lnTo>
                    <a:pt x="399" y="73"/>
                  </a:lnTo>
                  <a:lnTo>
                    <a:pt x="430" y="58"/>
                  </a:lnTo>
                  <a:lnTo>
                    <a:pt x="462" y="45"/>
                  </a:lnTo>
                  <a:lnTo>
                    <a:pt x="495" y="33"/>
                  </a:lnTo>
                  <a:lnTo>
                    <a:pt x="528" y="23"/>
                  </a:lnTo>
                  <a:lnTo>
                    <a:pt x="562" y="15"/>
                  </a:lnTo>
                  <a:lnTo>
                    <a:pt x="597" y="8"/>
                  </a:lnTo>
                  <a:lnTo>
                    <a:pt x="633" y="3"/>
                  </a:lnTo>
                  <a:lnTo>
                    <a:pt x="668" y="1"/>
                  </a:lnTo>
                  <a:lnTo>
                    <a:pt x="704" y="0"/>
                  </a:lnTo>
                  <a:lnTo>
                    <a:pt x="740" y="1"/>
                  </a:lnTo>
                  <a:lnTo>
                    <a:pt x="777" y="3"/>
                  </a:lnTo>
                  <a:lnTo>
                    <a:pt x="812" y="8"/>
                  </a:lnTo>
                  <a:lnTo>
                    <a:pt x="846" y="15"/>
                  </a:lnTo>
                  <a:lnTo>
                    <a:pt x="880" y="23"/>
                  </a:lnTo>
                  <a:lnTo>
                    <a:pt x="914" y="33"/>
                  </a:lnTo>
                  <a:lnTo>
                    <a:pt x="946" y="45"/>
                  </a:lnTo>
                  <a:lnTo>
                    <a:pt x="979" y="58"/>
                  </a:lnTo>
                  <a:lnTo>
                    <a:pt x="1010" y="73"/>
                  </a:lnTo>
                  <a:lnTo>
                    <a:pt x="1039" y="90"/>
                  </a:lnTo>
                  <a:lnTo>
                    <a:pt x="1069" y="107"/>
                  </a:lnTo>
                  <a:lnTo>
                    <a:pt x="1098" y="127"/>
                  </a:lnTo>
                  <a:lnTo>
                    <a:pt x="1125" y="148"/>
                  </a:lnTo>
                  <a:lnTo>
                    <a:pt x="1153" y="171"/>
                  </a:lnTo>
                  <a:lnTo>
                    <a:pt x="1178" y="194"/>
                  </a:lnTo>
                  <a:lnTo>
                    <a:pt x="1202" y="220"/>
                  </a:lnTo>
                  <a:lnTo>
                    <a:pt x="1225" y="245"/>
                  </a:lnTo>
                  <a:lnTo>
                    <a:pt x="1247" y="273"/>
                  </a:lnTo>
                  <a:lnTo>
                    <a:pt x="1268" y="301"/>
                  </a:lnTo>
                  <a:lnTo>
                    <a:pt x="1288" y="331"/>
                  </a:lnTo>
                  <a:lnTo>
                    <a:pt x="1307" y="361"/>
                  </a:lnTo>
                  <a:lnTo>
                    <a:pt x="1323" y="392"/>
                  </a:lnTo>
                  <a:lnTo>
                    <a:pt x="1338" y="424"/>
                  </a:lnTo>
                  <a:lnTo>
                    <a:pt x="1353" y="459"/>
                  </a:lnTo>
                  <a:lnTo>
                    <a:pt x="1366" y="493"/>
                  </a:lnTo>
                  <a:lnTo>
                    <a:pt x="1377" y="527"/>
                  </a:lnTo>
                  <a:lnTo>
                    <a:pt x="1386" y="563"/>
                  </a:lnTo>
                  <a:lnTo>
                    <a:pt x="1393" y="599"/>
                  </a:lnTo>
                  <a:lnTo>
                    <a:pt x="1400" y="636"/>
                  </a:lnTo>
                  <a:lnTo>
                    <a:pt x="1404" y="673"/>
                  </a:lnTo>
                  <a:lnTo>
                    <a:pt x="1408" y="712"/>
                  </a:lnTo>
                  <a:lnTo>
                    <a:pt x="1408" y="750"/>
                  </a:lnTo>
                  <a:lnTo>
                    <a:pt x="1408" y="750"/>
                  </a:lnTo>
                  <a:lnTo>
                    <a:pt x="1408" y="789"/>
                  </a:lnTo>
                  <a:lnTo>
                    <a:pt x="1404" y="827"/>
                  </a:lnTo>
                  <a:lnTo>
                    <a:pt x="1400" y="865"/>
                  </a:lnTo>
                  <a:lnTo>
                    <a:pt x="1393" y="902"/>
                  </a:lnTo>
                  <a:lnTo>
                    <a:pt x="1386" y="939"/>
                  </a:lnTo>
                  <a:lnTo>
                    <a:pt x="1377" y="974"/>
                  </a:lnTo>
                  <a:lnTo>
                    <a:pt x="1366" y="1009"/>
                  </a:lnTo>
                  <a:lnTo>
                    <a:pt x="1353" y="1043"/>
                  </a:lnTo>
                  <a:lnTo>
                    <a:pt x="1338" y="1076"/>
                  </a:lnTo>
                  <a:lnTo>
                    <a:pt x="1323" y="1109"/>
                  </a:lnTo>
                  <a:lnTo>
                    <a:pt x="1307" y="1140"/>
                  </a:lnTo>
                  <a:lnTo>
                    <a:pt x="1288" y="1171"/>
                  </a:lnTo>
                  <a:lnTo>
                    <a:pt x="1268" y="1201"/>
                  </a:lnTo>
                  <a:lnTo>
                    <a:pt x="1247" y="1229"/>
                  </a:lnTo>
                  <a:lnTo>
                    <a:pt x="1225" y="1256"/>
                  </a:lnTo>
                  <a:lnTo>
                    <a:pt x="1202" y="1282"/>
                  </a:lnTo>
                  <a:lnTo>
                    <a:pt x="1178" y="1307"/>
                  </a:lnTo>
                  <a:lnTo>
                    <a:pt x="1153" y="1330"/>
                  </a:lnTo>
                  <a:lnTo>
                    <a:pt x="1125" y="1352"/>
                  </a:lnTo>
                  <a:lnTo>
                    <a:pt x="1098" y="1373"/>
                  </a:lnTo>
                  <a:lnTo>
                    <a:pt x="1069" y="1393"/>
                  </a:lnTo>
                  <a:lnTo>
                    <a:pt x="1039" y="1412"/>
                  </a:lnTo>
                  <a:lnTo>
                    <a:pt x="1010" y="1428"/>
                  </a:lnTo>
                  <a:lnTo>
                    <a:pt x="979" y="1443"/>
                  </a:lnTo>
                  <a:lnTo>
                    <a:pt x="946" y="1457"/>
                  </a:lnTo>
                  <a:lnTo>
                    <a:pt x="914" y="1468"/>
                  </a:lnTo>
                  <a:lnTo>
                    <a:pt x="880" y="1479"/>
                  </a:lnTo>
                  <a:lnTo>
                    <a:pt x="846" y="1487"/>
                  </a:lnTo>
                  <a:lnTo>
                    <a:pt x="812" y="1493"/>
                  </a:lnTo>
                  <a:lnTo>
                    <a:pt x="777" y="1498"/>
                  </a:lnTo>
                  <a:lnTo>
                    <a:pt x="740" y="1501"/>
                  </a:lnTo>
                  <a:lnTo>
                    <a:pt x="704" y="1502"/>
                  </a:lnTo>
                  <a:lnTo>
                    <a:pt x="668" y="1501"/>
                  </a:lnTo>
                  <a:lnTo>
                    <a:pt x="633" y="1498"/>
                  </a:lnTo>
                  <a:lnTo>
                    <a:pt x="597" y="1493"/>
                  </a:lnTo>
                  <a:lnTo>
                    <a:pt x="562" y="1487"/>
                  </a:lnTo>
                  <a:lnTo>
                    <a:pt x="528" y="1479"/>
                  </a:lnTo>
                  <a:lnTo>
                    <a:pt x="495" y="1468"/>
                  </a:lnTo>
                  <a:lnTo>
                    <a:pt x="462" y="1457"/>
                  </a:lnTo>
                  <a:lnTo>
                    <a:pt x="430" y="1443"/>
                  </a:lnTo>
                  <a:lnTo>
                    <a:pt x="399" y="1428"/>
                  </a:lnTo>
                  <a:lnTo>
                    <a:pt x="369" y="1412"/>
                  </a:lnTo>
                  <a:lnTo>
                    <a:pt x="340" y="1393"/>
                  </a:lnTo>
                  <a:lnTo>
                    <a:pt x="312" y="1373"/>
                  </a:lnTo>
                  <a:lnTo>
                    <a:pt x="284" y="1352"/>
                  </a:lnTo>
                  <a:lnTo>
                    <a:pt x="257" y="1330"/>
                  </a:lnTo>
                  <a:lnTo>
                    <a:pt x="231" y="1307"/>
                  </a:lnTo>
                  <a:lnTo>
                    <a:pt x="207" y="1282"/>
                  </a:lnTo>
                  <a:lnTo>
                    <a:pt x="184" y="1256"/>
                  </a:lnTo>
                  <a:lnTo>
                    <a:pt x="162" y="1229"/>
                  </a:lnTo>
                  <a:lnTo>
                    <a:pt x="141" y="1201"/>
                  </a:lnTo>
                  <a:lnTo>
                    <a:pt x="121" y="1171"/>
                  </a:lnTo>
                  <a:lnTo>
                    <a:pt x="103" y="1140"/>
                  </a:lnTo>
                  <a:lnTo>
                    <a:pt x="86" y="1109"/>
                  </a:lnTo>
                  <a:lnTo>
                    <a:pt x="71" y="1076"/>
                  </a:lnTo>
                  <a:lnTo>
                    <a:pt x="56" y="1043"/>
                  </a:lnTo>
                  <a:lnTo>
                    <a:pt x="43" y="1009"/>
                  </a:lnTo>
                  <a:lnTo>
                    <a:pt x="32" y="974"/>
                  </a:lnTo>
                  <a:lnTo>
                    <a:pt x="23" y="939"/>
                  </a:lnTo>
                  <a:lnTo>
                    <a:pt x="15" y="902"/>
                  </a:lnTo>
                  <a:lnTo>
                    <a:pt x="9" y="865"/>
                  </a:lnTo>
                  <a:lnTo>
                    <a:pt x="5" y="827"/>
                  </a:lnTo>
                  <a:lnTo>
                    <a:pt x="1" y="789"/>
                  </a:lnTo>
                  <a:lnTo>
                    <a:pt x="0" y="75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833938" y="2513013"/>
              <a:ext cx="2163762" cy="2312987"/>
            </a:xfrm>
            <a:custGeom>
              <a:avLst/>
              <a:gdLst/>
              <a:ahLst/>
              <a:cxnLst>
                <a:cxn ang="0">
                  <a:pos x="3" y="1345"/>
                </a:cxn>
                <a:cxn ang="0">
                  <a:pos x="21" y="1199"/>
                </a:cxn>
                <a:cxn ang="0">
                  <a:pos x="52" y="1058"/>
                </a:cxn>
                <a:cxn ang="0">
                  <a:pos x="94" y="923"/>
                </a:cxn>
                <a:cxn ang="0">
                  <a:pos x="197" y="702"/>
                </a:cxn>
                <a:cxn ang="0">
                  <a:pos x="354" y="478"/>
                </a:cxn>
                <a:cxn ang="0">
                  <a:pos x="547" y="290"/>
                </a:cxn>
                <a:cxn ang="0">
                  <a:pos x="742" y="160"/>
                </a:cxn>
                <a:cxn ang="0">
                  <a:pos x="863" y="102"/>
                </a:cxn>
                <a:cxn ang="0">
                  <a:pos x="989" y="55"/>
                </a:cxn>
                <a:cxn ang="0">
                  <a:pos x="1121" y="24"/>
                </a:cxn>
                <a:cxn ang="0">
                  <a:pos x="1258" y="5"/>
                </a:cxn>
                <a:cxn ang="0">
                  <a:pos x="1398" y="1"/>
                </a:cxn>
                <a:cxn ang="0">
                  <a:pos x="1536" y="13"/>
                </a:cxn>
                <a:cxn ang="0">
                  <a:pos x="1671" y="38"/>
                </a:cxn>
                <a:cxn ang="0">
                  <a:pos x="1800" y="77"/>
                </a:cxn>
                <a:cxn ang="0">
                  <a:pos x="1924" y="129"/>
                </a:cxn>
                <a:cxn ang="0">
                  <a:pos x="2069" y="212"/>
                </a:cxn>
                <a:cxn ang="0">
                  <a:pos x="2279" y="379"/>
                </a:cxn>
                <a:cxn ang="0">
                  <a:pos x="2455" y="586"/>
                </a:cxn>
                <a:cxn ang="0">
                  <a:pos x="2591" y="826"/>
                </a:cxn>
                <a:cxn ang="0">
                  <a:pos x="2654" y="990"/>
                </a:cxn>
                <a:cxn ang="0">
                  <a:pos x="2691" y="1128"/>
                </a:cxn>
                <a:cxn ang="0">
                  <a:pos x="2716" y="1272"/>
                </a:cxn>
                <a:cxn ang="0">
                  <a:pos x="2725" y="1419"/>
                </a:cxn>
                <a:cxn ang="0">
                  <a:pos x="2724" y="1532"/>
                </a:cxn>
                <a:cxn ang="0">
                  <a:pos x="2710" y="1678"/>
                </a:cxn>
                <a:cxn ang="0">
                  <a:pos x="2683" y="1821"/>
                </a:cxn>
                <a:cxn ang="0">
                  <a:pos x="2643" y="1958"/>
                </a:cxn>
                <a:cxn ang="0">
                  <a:pos x="2562" y="2151"/>
                </a:cxn>
                <a:cxn ang="0">
                  <a:pos x="2414" y="2383"/>
                </a:cxn>
                <a:cxn ang="0">
                  <a:pos x="2230" y="2581"/>
                </a:cxn>
                <a:cxn ang="0">
                  <a:pos x="2013" y="2737"/>
                </a:cxn>
                <a:cxn ang="0">
                  <a:pos x="1893" y="2799"/>
                </a:cxn>
                <a:cxn ang="0">
                  <a:pos x="1768" y="2847"/>
                </a:cxn>
                <a:cxn ang="0">
                  <a:pos x="1637" y="2883"/>
                </a:cxn>
                <a:cxn ang="0">
                  <a:pos x="1502" y="2905"/>
                </a:cxn>
                <a:cxn ang="0">
                  <a:pos x="1363" y="2913"/>
                </a:cxn>
                <a:cxn ang="0">
                  <a:pos x="1224" y="2905"/>
                </a:cxn>
                <a:cxn ang="0">
                  <a:pos x="1088" y="2883"/>
                </a:cxn>
                <a:cxn ang="0">
                  <a:pos x="957" y="2847"/>
                </a:cxn>
                <a:cxn ang="0">
                  <a:pos x="832" y="2799"/>
                </a:cxn>
                <a:cxn ang="0">
                  <a:pos x="713" y="2737"/>
                </a:cxn>
                <a:cxn ang="0">
                  <a:pos x="496" y="2581"/>
                </a:cxn>
                <a:cxn ang="0">
                  <a:pos x="311" y="2383"/>
                </a:cxn>
                <a:cxn ang="0">
                  <a:pos x="164" y="2151"/>
                </a:cxn>
                <a:cxn ang="0">
                  <a:pos x="82" y="1958"/>
                </a:cxn>
                <a:cxn ang="0">
                  <a:pos x="43" y="1821"/>
                </a:cxn>
                <a:cxn ang="0">
                  <a:pos x="15" y="1678"/>
                </a:cxn>
                <a:cxn ang="0">
                  <a:pos x="1" y="1532"/>
                </a:cxn>
              </a:cxnLst>
              <a:rect l="0" t="0" r="r" b="b"/>
              <a:pathLst>
                <a:path w="2727" h="2913">
                  <a:moveTo>
                    <a:pt x="0" y="1457"/>
                  </a:moveTo>
                  <a:lnTo>
                    <a:pt x="0" y="1419"/>
                  </a:lnTo>
                  <a:lnTo>
                    <a:pt x="1" y="1382"/>
                  </a:lnTo>
                  <a:lnTo>
                    <a:pt x="3" y="1345"/>
                  </a:lnTo>
                  <a:lnTo>
                    <a:pt x="6" y="1308"/>
                  </a:lnTo>
                  <a:lnTo>
                    <a:pt x="10" y="1272"/>
                  </a:lnTo>
                  <a:lnTo>
                    <a:pt x="15" y="1236"/>
                  </a:lnTo>
                  <a:lnTo>
                    <a:pt x="21" y="1199"/>
                  </a:lnTo>
                  <a:lnTo>
                    <a:pt x="27" y="1163"/>
                  </a:lnTo>
                  <a:lnTo>
                    <a:pt x="34" y="1128"/>
                  </a:lnTo>
                  <a:lnTo>
                    <a:pt x="43" y="1092"/>
                  </a:lnTo>
                  <a:lnTo>
                    <a:pt x="52" y="1058"/>
                  </a:lnTo>
                  <a:lnTo>
                    <a:pt x="60" y="1024"/>
                  </a:lnTo>
                  <a:lnTo>
                    <a:pt x="71" y="990"/>
                  </a:lnTo>
                  <a:lnTo>
                    <a:pt x="82" y="956"/>
                  </a:lnTo>
                  <a:lnTo>
                    <a:pt x="94" y="923"/>
                  </a:lnTo>
                  <a:lnTo>
                    <a:pt x="106" y="890"/>
                  </a:lnTo>
                  <a:lnTo>
                    <a:pt x="134" y="826"/>
                  </a:lnTo>
                  <a:lnTo>
                    <a:pt x="164" y="763"/>
                  </a:lnTo>
                  <a:lnTo>
                    <a:pt x="197" y="702"/>
                  </a:lnTo>
                  <a:lnTo>
                    <a:pt x="232" y="642"/>
                  </a:lnTo>
                  <a:lnTo>
                    <a:pt x="270" y="586"/>
                  </a:lnTo>
                  <a:lnTo>
                    <a:pt x="311" y="531"/>
                  </a:lnTo>
                  <a:lnTo>
                    <a:pt x="354" y="478"/>
                  </a:lnTo>
                  <a:lnTo>
                    <a:pt x="399" y="428"/>
                  </a:lnTo>
                  <a:lnTo>
                    <a:pt x="446" y="379"/>
                  </a:lnTo>
                  <a:lnTo>
                    <a:pt x="496" y="333"/>
                  </a:lnTo>
                  <a:lnTo>
                    <a:pt x="547" y="290"/>
                  </a:lnTo>
                  <a:lnTo>
                    <a:pt x="600" y="249"/>
                  </a:lnTo>
                  <a:lnTo>
                    <a:pt x="655" y="212"/>
                  </a:lnTo>
                  <a:lnTo>
                    <a:pt x="712" y="177"/>
                  </a:lnTo>
                  <a:lnTo>
                    <a:pt x="742" y="160"/>
                  </a:lnTo>
                  <a:lnTo>
                    <a:pt x="772" y="145"/>
                  </a:lnTo>
                  <a:lnTo>
                    <a:pt x="801" y="129"/>
                  </a:lnTo>
                  <a:lnTo>
                    <a:pt x="832" y="115"/>
                  </a:lnTo>
                  <a:lnTo>
                    <a:pt x="863" y="102"/>
                  </a:lnTo>
                  <a:lnTo>
                    <a:pt x="894" y="90"/>
                  </a:lnTo>
                  <a:lnTo>
                    <a:pt x="926" y="77"/>
                  </a:lnTo>
                  <a:lnTo>
                    <a:pt x="957" y="66"/>
                  </a:lnTo>
                  <a:lnTo>
                    <a:pt x="989" y="55"/>
                  </a:lnTo>
                  <a:lnTo>
                    <a:pt x="1022" y="47"/>
                  </a:lnTo>
                  <a:lnTo>
                    <a:pt x="1054" y="38"/>
                  </a:lnTo>
                  <a:lnTo>
                    <a:pt x="1088" y="30"/>
                  </a:lnTo>
                  <a:lnTo>
                    <a:pt x="1121" y="24"/>
                  </a:lnTo>
                  <a:lnTo>
                    <a:pt x="1155" y="18"/>
                  </a:lnTo>
                  <a:lnTo>
                    <a:pt x="1189" y="13"/>
                  </a:lnTo>
                  <a:lnTo>
                    <a:pt x="1224" y="8"/>
                  </a:lnTo>
                  <a:lnTo>
                    <a:pt x="1258" y="5"/>
                  </a:lnTo>
                  <a:lnTo>
                    <a:pt x="1293" y="3"/>
                  </a:lnTo>
                  <a:lnTo>
                    <a:pt x="1328" y="1"/>
                  </a:lnTo>
                  <a:lnTo>
                    <a:pt x="1363" y="0"/>
                  </a:lnTo>
                  <a:lnTo>
                    <a:pt x="1398" y="1"/>
                  </a:lnTo>
                  <a:lnTo>
                    <a:pt x="1432" y="3"/>
                  </a:lnTo>
                  <a:lnTo>
                    <a:pt x="1468" y="5"/>
                  </a:lnTo>
                  <a:lnTo>
                    <a:pt x="1502" y="8"/>
                  </a:lnTo>
                  <a:lnTo>
                    <a:pt x="1536" y="13"/>
                  </a:lnTo>
                  <a:lnTo>
                    <a:pt x="1570" y="18"/>
                  </a:lnTo>
                  <a:lnTo>
                    <a:pt x="1604" y="24"/>
                  </a:lnTo>
                  <a:lnTo>
                    <a:pt x="1637" y="30"/>
                  </a:lnTo>
                  <a:lnTo>
                    <a:pt x="1671" y="38"/>
                  </a:lnTo>
                  <a:lnTo>
                    <a:pt x="1703" y="47"/>
                  </a:lnTo>
                  <a:lnTo>
                    <a:pt x="1736" y="55"/>
                  </a:lnTo>
                  <a:lnTo>
                    <a:pt x="1768" y="66"/>
                  </a:lnTo>
                  <a:lnTo>
                    <a:pt x="1800" y="77"/>
                  </a:lnTo>
                  <a:lnTo>
                    <a:pt x="1832" y="90"/>
                  </a:lnTo>
                  <a:lnTo>
                    <a:pt x="1862" y="102"/>
                  </a:lnTo>
                  <a:lnTo>
                    <a:pt x="1893" y="115"/>
                  </a:lnTo>
                  <a:lnTo>
                    <a:pt x="1924" y="129"/>
                  </a:lnTo>
                  <a:lnTo>
                    <a:pt x="1954" y="145"/>
                  </a:lnTo>
                  <a:lnTo>
                    <a:pt x="1983" y="160"/>
                  </a:lnTo>
                  <a:lnTo>
                    <a:pt x="2013" y="177"/>
                  </a:lnTo>
                  <a:lnTo>
                    <a:pt x="2069" y="212"/>
                  </a:lnTo>
                  <a:lnTo>
                    <a:pt x="2125" y="249"/>
                  </a:lnTo>
                  <a:lnTo>
                    <a:pt x="2178" y="290"/>
                  </a:lnTo>
                  <a:lnTo>
                    <a:pt x="2230" y="333"/>
                  </a:lnTo>
                  <a:lnTo>
                    <a:pt x="2279" y="379"/>
                  </a:lnTo>
                  <a:lnTo>
                    <a:pt x="2326" y="428"/>
                  </a:lnTo>
                  <a:lnTo>
                    <a:pt x="2371" y="478"/>
                  </a:lnTo>
                  <a:lnTo>
                    <a:pt x="2414" y="531"/>
                  </a:lnTo>
                  <a:lnTo>
                    <a:pt x="2455" y="586"/>
                  </a:lnTo>
                  <a:lnTo>
                    <a:pt x="2493" y="642"/>
                  </a:lnTo>
                  <a:lnTo>
                    <a:pt x="2529" y="702"/>
                  </a:lnTo>
                  <a:lnTo>
                    <a:pt x="2562" y="763"/>
                  </a:lnTo>
                  <a:lnTo>
                    <a:pt x="2591" y="826"/>
                  </a:lnTo>
                  <a:lnTo>
                    <a:pt x="2619" y="890"/>
                  </a:lnTo>
                  <a:lnTo>
                    <a:pt x="2631" y="923"/>
                  </a:lnTo>
                  <a:lnTo>
                    <a:pt x="2643" y="956"/>
                  </a:lnTo>
                  <a:lnTo>
                    <a:pt x="2654" y="990"/>
                  </a:lnTo>
                  <a:lnTo>
                    <a:pt x="2665" y="1024"/>
                  </a:lnTo>
                  <a:lnTo>
                    <a:pt x="2674" y="1058"/>
                  </a:lnTo>
                  <a:lnTo>
                    <a:pt x="2683" y="1092"/>
                  </a:lnTo>
                  <a:lnTo>
                    <a:pt x="2691" y="1128"/>
                  </a:lnTo>
                  <a:lnTo>
                    <a:pt x="2698" y="1163"/>
                  </a:lnTo>
                  <a:lnTo>
                    <a:pt x="2705" y="1199"/>
                  </a:lnTo>
                  <a:lnTo>
                    <a:pt x="2710" y="1236"/>
                  </a:lnTo>
                  <a:lnTo>
                    <a:pt x="2716" y="1272"/>
                  </a:lnTo>
                  <a:lnTo>
                    <a:pt x="2719" y="1308"/>
                  </a:lnTo>
                  <a:lnTo>
                    <a:pt x="2722" y="1345"/>
                  </a:lnTo>
                  <a:lnTo>
                    <a:pt x="2724" y="1382"/>
                  </a:lnTo>
                  <a:lnTo>
                    <a:pt x="2725" y="1419"/>
                  </a:lnTo>
                  <a:lnTo>
                    <a:pt x="2727" y="1457"/>
                  </a:lnTo>
                  <a:lnTo>
                    <a:pt x="2727" y="1457"/>
                  </a:lnTo>
                  <a:lnTo>
                    <a:pt x="2725" y="1494"/>
                  </a:lnTo>
                  <a:lnTo>
                    <a:pt x="2724" y="1532"/>
                  </a:lnTo>
                  <a:lnTo>
                    <a:pt x="2722" y="1569"/>
                  </a:lnTo>
                  <a:lnTo>
                    <a:pt x="2719" y="1605"/>
                  </a:lnTo>
                  <a:lnTo>
                    <a:pt x="2716" y="1642"/>
                  </a:lnTo>
                  <a:lnTo>
                    <a:pt x="2710" y="1678"/>
                  </a:lnTo>
                  <a:lnTo>
                    <a:pt x="2705" y="1714"/>
                  </a:lnTo>
                  <a:lnTo>
                    <a:pt x="2698" y="1751"/>
                  </a:lnTo>
                  <a:lnTo>
                    <a:pt x="2691" y="1786"/>
                  </a:lnTo>
                  <a:lnTo>
                    <a:pt x="2683" y="1821"/>
                  </a:lnTo>
                  <a:lnTo>
                    <a:pt x="2674" y="1855"/>
                  </a:lnTo>
                  <a:lnTo>
                    <a:pt x="2665" y="1889"/>
                  </a:lnTo>
                  <a:lnTo>
                    <a:pt x="2654" y="1924"/>
                  </a:lnTo>
                  <a:lnTo>
                    <a:pt x="2643" y="1958"/>
                  </a:lnTo>
                  <a:lnTo>
                    <a:pt x="2631" y="1991"/>
                  </a:lnTo>
                  <a:lnTo>
                    <a:pt x="2619" y="2024"/>
                  </a:lnTo>
                  <a:lnTo>
                    <a:pt x="2591" y="2088"/>
                  </a:lnTo>
                  <a:lnTo>
                    <a:pt x="2562" y="2151"/>
                  </a:lnTo>
                  <a:lnTo>
                    <a:pt x="2529" y="2212"/>
                  </a:lnTo>
                  <a:lnTo>
                    <a:pt x="2493" y="2271"/>
                  </a:lnTo>
                  <a:lnTo>
                    <a:pt x="2455" y="2328"/>
                  </a:lnTo>
                  <a:lnTo>
                    <a:pt x="2414" y="2383"/>
                  </a:lnTo>
                  <a:lnTo>
                    <a:pt x="2371" y="2435"/>
                  </a:lnTo>
                  <a:lnTo>
                    <a:pt x="2326" y="2486"/>
                  </a:lnTo>
                  <a:lnTo>
                    <a:pt x="2279" y="2535"/>
                  </a:lnTo>
                  <a:lnTo>
                    <a:pt x="2230" y="2581"/>
                  </a:lnTo>
                  <a:lnTo>
                    <a:pt x="2178" y="2624"/>
                  </a:lnTo>
                  <a:lnTo>
                    <a:pt x="2125" y="2664"/>
                  </a:lnTo>
                  <a:lnTo>
                    <a:pt x="2069" y="2702"/>
                  </a:lnTo>
                  <a:lnTo>
                    <a:pt x="2013" y="2737"/>
                  </a:lnTo>
                  <a:lnTo>
                    <a:pt x="1983" y="2754"/>
                  </a:lnTo>
                  <a:lnTo>
                    <a:pt x="1954" y="2769"/>
                  </a:lnTo>
                  <a:lnTo>
                    <a:pt x="1924" y="2784"/>
                  </a:lnTo>
                  <a:lnTo>
                    <a:pt x="1893" y="2799"/>
                  </a:lnTo>
                  <a:lnTo>
                    <a:pt x="1862" y="2812"/>
                  </a:lnTo>
                  <a:lnTo>
                    <a:pt x="1832" y="2825"/>
                  </a:lnTo>
                  <a:lnTo>
                    <a:pt x="1800" y="2836"/>
                  </a:lnTo>
                  <a:lnTo>
                    <a:pt x="1768" y="2847"/>
                  </a:lnTo>
                  <a:lnTo>
                    <a:pt x="1736" y="2858"/>
                  </a:lnTo>
                  <a:lnTo>
                    <a:pt x="1703" y="2867"/>
                  </a:lnTo>
                  <a:lnTo>
                    <a:pt x="1671" y="2876"/>
                  </a:lnTo>
                  <a:lnTo>
                    <a:pt x="1637" y="2883"/>
                  </a:lnTo>
                  <a:lnTo>
                    <a:pt x="1604" y="2890"/>
                  </a:lnTo>
                  <a:lnTo>
                    <a:pt x="1570" y="2897"/>
                  </a:lnTo>
                  <a:lnTo>
                    <a:pt x="1536" y="2901"/>
                  </a:lnTo>
                  <a:lnTo>
                    <a:pt x="1502" y="2905"/>
                  </a:lnTo>
                  <a:lnTo>
                    <a:pt x="1468" y="2909"/>
                  </a:lnTo>
                  <a:lnTo>
                    <a:pt x="1432" y="2911"/>
                  </a:lnTo>
                  <a:lnTo>
                    <a:pt x="1398" y="2912"/>
                  </a:lnTo>
                  <a:lnTo>
                    <a:pt x="1363" y="2913"/>
                  </a:lnTo>
                  <a:lnTo>
                    <a:pt x="1328" y="2912"/>
                  </a:lnTo>
                  <a:lnTo>
                    <a:pt x="1293" y="2911"/>
                  </a:lnTo>
                  <a:lnTo>
                    <a:pt x="1258" y="2909"/>
                  </a:lnTo>
                  <a:lnTo>
                    <a:pt x="1224" y="2905"/>
                  </a:lnTo>
                  <a:lnTo>
                    <a:pt x="1189" y="2901"/>
                  </a:lnTo>
                  <a:lnTo>
                    <a:pt x="1155" y="2897"/>
                  </a:lnTo>
                  <a:lnTo>
                    <a:pt x="1121" y="2890"/>
                  </a:lnTo>
                  <a:lnTo>
                    <a:pt x="1088" y="2883"/>
                  </a:lnTo>
                  <a:lnTo>
                    <a:pt x="1055" y="2876"/>
                  </a:lnTo>
                  <a:lnTo>
                    <a:pt x="1022" y="2867"/>
                  </a:lnTo>
                  <a:lnTo>
                    <a:pt x="989" y="2858"/>
                  </a:lnTo>
                  <a:lnTo>
                    <a:pt x="957" y="2847"/>
                  </a:lnTo>
                  <a:lnTo>
                    <a:pt x="926" y="2836"/>
                  </a:lnTo>
                  <a:lnTo>
                    <a:pt x="894" y="2825"/>
                  </a:lnTo>
                  <a:lnTo>
                    <a:pt x="863" y="2812"/>
                  </a:lnTo>
                  <a:lnTo>
                    <a:pt x="832" y="2799"/>
                  </a:lnTo>
                  <a:lnTo>
                    <a:pt x="801" y="2784"/>
                  </a:lnTo>
                  <a:lnTo>
                    <a:pt x="772" y="2769"/>
                  </a:lnTo>
                  <a:lnTo>
                    <a:pt x="742" y="2754"/>
                  </a:lnTo>
                  <a:lnTo>
                    <a:pt x="713" y="2737"/>
                  </a:lnTo>
                  <a:lnTo>
                    <a:pt x="656" y="2702"/>
                  </a:lnTo>
                  <a:lnTo>
                    <a:pt x="600" y="2664"/>
                  </a:lnTo>
                  <a:lnTo>
                    <a:pt x="547" y="2624"/>
                  </a:lnTo>
                  <a:lnTo>
                    <a:pt x="496" y="2581"/>
                  </a:lnTo>
                  <a:lnTo>
                    <a:pt x="446" y="2535"/>
                  </a:lnTo>
                  <a:lnTo>
                    <a:pt x="399" y="2486"/>
                  </a:lnTo>
                  <a:lnTo>
                    <a:pt x="354" y="2435"/>
                  </a:lnTo>
                  <a:lnTo>
                    <a:pt x="311" y="2383"/>
                  </a:lnTo>
                  <a:lnTo>
                    <a:pt x="270" y="2328"/>
                  </a:lnTo>
                  <a:lnTo>
                    <a:pt x="232" y="2271"/>
                  </a:lnTo>
                  <a:lnTo>
                    <a:pt x="197" y="2212"/>
                  </a:lnTo>
                  <a:lnTo>
                    <a:pt x="164" y="2151"/>
                  </a:lnTo>
                  <a:lnTo>
                    <a:pt x="134" y="2088"/>
                  </a:lnTo>
                  <a:lnTo>
                    <a:pt x="106" y="2024"/>
                  </a:lnTo>
                  <a:lnTo>
                    <a:pt x="94" y="1991"/>
                  </a:lnTo>
                  <a:lnTo>
                    <a:pt x="82" y="1958"/>
                  </a:lnTo>
                  <a:lnTo>
                    <a:pt x="71" y="1924"/>
                  </a:lnTo>
                  <a:lnTo>
                    <a:pt x="60" y="1889"/>
                  </a:lnTo>
                  <a:lnTo>
                    <a:pt x="52" y="1855"/>
                  </a:lnTo>
                  <a:lnTo>
                    <a:pt x="43" y="1821"/>
                  </a:lnTo>
                  <a:lnTo>
                    <a:pt x="34" y="1786"/>
                  </a:lnTo>
                  <a:lnTo>
                    <a:pt x="27" y="1751"/>
                  </a:lnTo>
                  <a:lnTo>
                    <a:pt x="21" y="1714"/>
                  </a:lnTo>
                  <a:lnTo>
                    <a:pt x="15" y="1678"/>
                  </a:lnTo>
                  <a:lnTo>
                    <a:pt x="10" y="1642"/>
                  </a:lnTo>
                  <a:lnTo>
                    <a:pt x="6" y="1605"/>
                  </a:lnTo>
                  <a:lnTo>
                    <a:pt x="3" y="1569"/>
                  </a:lnTo>
                  <a:lnTo>
                    <a:pt x="1" y="1532"/>
                  </a:lnTo>
                  <a:lnTo>
                    <a:pt x="0" y="1494"/>
                  </a:lnTo>
                  <a:lnTo>
                    <a:pt x="0" y="1457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432050" y="3870325"/>
              <a:ext cx="55563" cy="603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" y="34"/>
                </a:cxn>
                <a:cxn ang="0">
                  <a:pos x="1" y="31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7" y="16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7" y="7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5" y="2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40" y="1"/>
                </a:cxn>
                <a:cxn ang="0">
                  <a:pos x="43" y="1"/>
                </a:cxn>
                <a:cxn ang="0">
                  <a:pos x="46" y="2"/>
                </a:cxn>
                <a:cxn ang="0">
                  <a:pos x="49" y="3"/>
                </a:cxn>
                <a:cxn ang="0">
                  <a:pos x="53" y="5"/>
                </a:cxn>
                <a:cxn ang="0">
                  <a:pos x="55" y="7"/>
                </a:cxn>
                <a:cxn ang="0">
                  <a:pos x="58" y="9"/>
                </a:cxn>
                <a:cxn ang="0">
                  <a:pos x="60" y="11"/>
                </a:cxn>
                <a:cxn ang="0">
                  <a:pos x="65" y="16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31"/>
                </a:cxn>
                <a:cxn ang="0">
                  <a:pos x="70" y="34"/>
                </a:cxn>
                <a:cxn ang="0">
                  <a:pos x="70" y="39"/>
                </a:cxn>
                <a:cxn ang="0">
                  <a:pos x="70" y="39"/>
                </a:cxn>
                <a:cxn ang="0">
                  <a:pos x="70" y="42"/>
                </a:cxn>
                <a:cxn ang="0">
                  <a:pos x="70" y="45"/>
                </a:cxn>
                <a:cxn ang="0">
                  <a:pos x="69" y="50"/>
                </a:cxn>
                <a:cxn ang="0">
                  <a:pos x="68" y="53"/>
                </a:cxn>
                <a:cxn ang="0">
                  <a:pos x="67" y="56"/>
                </a:cxn>
                <a:cxn ang="0">
                  <a:pos x="65" y="59"/>
                </a:cxn>
                <a:cxn ang="0">
                  <a:pos x="60" y="65"/>
                </a:cxn>
                <a:cxn ang="0">
                  <a:pos x="58" y="67"/>
                </a:cxn>
                <a:cxn ang="0">
                  <a:pos x="55" y="69"/>
                </a:cxn>
                <a:cxn ang="0">
                  <a:pos x="53" y="72"/>
                </a:cxn>
                <a:cxn ang="0">
                  <a:pos x="49" y="73"/>
                </a:cxn>
                <a:cxn ang="0">
                  <a:pos x="46" y="74"/>
                </a:cxn>
                <a:cxn ang="0">
                  <a:pos x="43" y="75"/>
                </a:cxn>
                <a:cxn ang="0">
                  <a:pos x="40" y="75"/>
                </a:cxn>
                <a:cxn ang="0">
                  <a:pos x="35" y="76"/>
                </a:cxn>
                <a:cxn ang="0">
                  <a:pos x="32" y="75"/>
                </a:cxn>
                <a:cxn ang="0">
                  <a:pos x="29" y="75"/>
                </a:cxn>
                <a:cxn ang="0">
                  <a:pos x="25" y="74"/>
                </a:cxn>
                <a:cxn ang="0">
                  <a:pos x="22" y="73"/>
                </a:cxn>
                <a:cxn ang="0">
                  <a:pos x="19" y="72"/>
                </a:cxn>
                <a:cxn ang="0">
                  <a:pos x="17" y="69"/>
                </a:cxn>
                <a:cxn ang="0">
                  <a:pos x="13" y="67"/>
                </a:cxn>
                <a:cxn ang="0">
                  <a:pos x="11" y="65"/>
                </a:cxn>
                <a:cxn ang="0">
                  <a:pos x="7" y="59"/>
                </a:cxn>
                <a:cxn ang="0">
                  <a:pos x="4" y="56"/>
                </a:cxn>
                <a:cxn ang="0">
                  <a:pos x="3" y="53"/>
                </a:cxn>
                <a:cxn ang="0">
                  <a:pos x="2" y="50"/>
                </a:cxn>
                <a:cxn ang="0">
                  <a:pos x="1" y="45"/>
                </a:cxn>
                <a:cxn ang="0">
                  <a:pos x="1" y="42"/>
                </a:cxn>
                <a:cxn ang="0">
                  <a:pos x="0" y="39"/>
                </a:cxn>
              </a:cxnLst>
              <a:rect l="0" t="0" r="r" b="b"/>
              <a:pathLst>
                <a:path w="70" h="76">
                  <a:moveTo>
                    <a:pt x="0" y="39"/>
                  </a:moveTo>
                  <a:lnTo>
                    <a:pt x="1" y="34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49" y="3"/>
                  </a:lnTo>
                  <a:lnTo>
                    <a:pt x="53" y="5"/>
                  </a:lnTo>
                  <a:lnTo>
                    <a:pt x="55" y="7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31"/>
                  </a:lnTo>
                  <a:lnTo>
                    <a:pt x="70" y="3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69" y="50"/>
                  </a:lnTo>
                  <a:lnTo>
                    <a:pt x="68" y="53"/>
                  </a:lnTo>
                  <a:lnTo>
                    <a:pt x="67" y="56"/>
                  </a:lnTo>
                  <a:lnTo>
                    <a:pt x="65" y="59"/>
                  </a:lnTo>
                  <a:lnTo>
                    <a:pt x="60" y="65"/>
                  </a:lnTo>
                  <a:lnTo>
                    <a:pt x="58" y="67"/>
                  </a:lnTo>
                  <a:lnTo>
                    <a:pt x="55" y="69"/>
                  </a:lnTo>
                  <a:lnTo>
                    <a:pt x="53" y="72"/>
                  </a:lnTo>
                  <a:lnTo>
                    <a:pt x="49" y="73"/>
                  </a:lnTo>
                  <a:lnTo>
                    <a:pt x="46" y="74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35" y="76"/>
                  </a:lnTo>
                  <a:lnTo>
                    <a:pt x="32" y="75"/>
                  </a:lnTo>
                  <a:lnTo>
                    <a:pt x="29" y="75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19" y="72"/>
                  </a:lnTo>
                  <a:lnTo>
                    <a:pt x="17" y="69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640013" y="3527425"/>
              <a:ext cx="57150" cy="603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33"/>
                </a:cxn>
                <a:cxn ang="0">
                  <a:pos x="1" y="30"/>
                </a:cxn>
                <a:cxn ang="0">
                  <a:pos x="2" y="27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6" y="17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6" y="7"/>
                </a:cxn>
                <a:cxn ang="0">
                  <a:pos x="19" y="5"/>
                </a:cxn>
                <a:cxn ang="0">
                  <a:pos x="22" y="4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9" y="4"/>
                </a:cxn>
                <a:cxn ang="0">
                  <a:pos x="53" y="5"/>
                </a:cxn>
                <a:cxn ang="0">
                  <a:pos x="55" y="7"/>
                </a:cxn>
                <a:cxn ang="0">
                  <a:pos x="58" y="9"/>
                </a:cxn>
                <a:cxn ang="0">
                  <a:pos x="60" y="11"/>
                </a:cxn>
                <a:cxn ang="0">
                  <a:pos x="65" y="17"/>
                </a:cxn>
                <a:cxn ang="0">
                  <a:pos x="67" y="20"/>
                </a:cxn>
                <a:cxn ang="0">
                  <a:pos x="68" y="24"/>
                </a:cxn>
                <a:cxn ang="0">
                  <a:pos x="69" y="27"/>
                </a:cxn>
                <a:cxn ang="0">
                  <a:pos x="70" y="30"/>
                </a:cxn>
                <a:cxn ang="0">
                  <a:pos x="70" y="33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41"/>
                </a:cxn>
                <a:cxn ang="0">
                  <a:pos x="70" y="46"/>
                </a:cxn>
                <a:cxn ang="0">
                  <a:pos x="69" y="49"/>
                </a:cxn>
                <a:cxn ang="0">
                  <a:pos x="68" y="52"/>
                </a:cxn>
                <a:cxn ang="0">
                  <a:pos x="67" y="55"/>
                </a:cxn>
                <a:cxn ang="0">
                  <a:pos x="65" y="59"/>
                </a:cxn>
                <a:cxn ang="0">
                  <a:pos x="60" y="64"/>
                </a:cxn>
                <a:cxn ang="0">
                  <a:pos x="58" y="67"/>
                </a:cxn>
                <a:cxn ang="0">
                  <a:pos x="55" y="69"/>
                </a:cxn>
                <a:cxn ang="0">
                  <a:pos x="53" y="71"/>
                </a:cxn>
                <a:cxn ang="0">
                  <a:pos x="49" y="72"/>
                </a:cxn>
                <a:cxn ang="0">
                  <a:pos x="46" y="74"/>
                </a:cxn>
                <a:cxn ang="0">
                  <a:pos x="43" y="74"/>
                </a:cxn>
                <a:cxn ang="0">
                  <a:pos x="39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8" y="74"/>
                </a:cxn>
                <a:cxn ang="0">
                  <a:pos x="25" y="74"/>
                </a:cxn>
                <a:cxn ang="0">
                  <a:pos x="22" y="72"/>
                </a:cxn>
                <a:cxn ang="0">
                  <a:pos x="19" y="71"/>
                </a:cxn>
                <a:cxn ang="0">
                  <a:pos x="16" y="69"/>
                </a:cxn>
                <a:cxn ang="0">
                  <a:pos x="13" y="67"/>
                </a:cxn>
                <a:cxn ang="0">
                  <a:pos x="11" y="64"/>
                </a:cxn>
                <a:cxn ang="0">
                  <a:pos x="6" y="59"/>
                </a:cxn>
                <a:cxn ang="0">
                  <a:pos x="4" y="55"/>
                </a:cxn>
                <a:cxn ang="0">
                  <a:pos x="3" y="52"/>
                </a:cxn>
                <a:cxn ang="0">
                  <a:pos x="2" y="49"/>
                </a:cxn>
                <a:cxn ang="0">
                  <a:pos x="1" y="46"/>
                </a:cxn>
                <a:cxn ang="0">
                  <a:pos x="1" y="41"/>
                </a:cxn>
                <a:cxn ang="0">
                  <a:pos x="0" y="38"/>
                </a:cxn>
              </a:cxnLst>
              <a:rect l="0" t="0" r="r" b="b"/>
              <a:pathLst>
                <a:path w="70" h="75">
                  <a:moveTo>
                    <a:pt x="0" y="38"/>
                  </a:moveTo>
                  <a:lnTo>
                    <a:pt x="1" y="33"/>
                  </a:lnTo>
                  <a:lnTo>
                    <a:pt x="1" y="30"/>
                  </a:lnTo>
                  <a:lnTo>
                    <a:pt x="2" y="27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6" y="17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9" y="4"/>
                  </a:lnTo>
                  <a:lnTo>
                    <a:pt x="53" y="5"/>
                  </a:lnTo>
                  <a:lnTo>
                    <a:pt x="55" y="7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5" y="17"/>
                  </a:lnTo>
                  <a:lnTo>
                    <a:pt x="67" y="20"/>
                  </a:lnTo>
                  <a:lnTo>
                    <a:pt x="68" y="24"/>
                  </a:lnTo>
                  <a:lnTo>
                    <a:pt x="69" y="27"/>
                  </a:lnTo>
                  <a:lnTo>
                    <a:pt x="70" y="30"/>
                  </a:lnTo>
                  <a:lnTo>
                    <a:pt x="70" y="33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1"/>
                  </a:lnTo>
                  <a:lnTo>
                    <a:pt x="70" y="46"/>
                  </a:lnTo>
                  <a:lnTo>
                    <a:pt x="69" y="49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5" y="59"/>
                  </a:lnTo>
                  <a:lnTo>
                    <a:pt x="60" y="64"/>
                  </a:lnTo>
                  <a:lnTo>
                    <a:pt x="58" y="67"/>
                  </a:lnTo>
                  <a:lnTo>
                    <a:pt x="55" y="69"/>
                  </a:lnTo>
                  <a:lnTo>
                    <a:pt x="53" y="71"/>
                  </a:lnTo>
                  <a:lnTo>
                    <a:pt x="49" y="72"/>
                  </a:lnTo>
                  <a:lnTo>
                    <a:pt x="46" y="74"/>
                  </a:lnTo>
                  <a:lnTo>
                    <a:pt x="43" y="74"/>
                  </a:lnTo>
                  <a:lnTo>
                    <a:pt x="39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8" y="74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1" y="64"/>
                  </a:lnTo>
                  <a:lnTo>
                    <a:pt x="6" y="59"/>
                  </a:lnTo>
                  <a:lnTo>
                    <a:pt x="4" y="55"/>
                  </a:lnTo>
                  <a:lnTo>
                    <a:pt x="3" y="52"/>
                  </a:lnTo>
                  <a:lnTo>
                    <a:pt x="2" y="49"/>
                  </a:lnTo>
                  <a:lnTo>
                    <a:pt x="1" y="46"/>
                  </a:lnTo>
                  <a:lnTo>
                    <a:pt x="1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82913" y="3781425"/>
              <a:ext cx="55562" cy="5873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4"/>
                </a:cxn>
                <a:cxn ang="0">
                  <a:pos x="1" y="29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6" y="16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3"/>
                </a:cxn>
                <a:cxn ang="0">
                  <a:pos x="25" y="2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6" y="2"/>
                </a:cxn>
                <a:cxn ang="0">
                  <a:pos x="49" y="3"/>
                </a:cxn>
                <a:cxn ang="0">
                  <a:pos x="53" y="4"/>
                </a:cxn>
                <a:cxn ang="0">
                  <a:pos x="55" y="6"/>
                </a:cxn>
                <a:cxn ang="0">
                  <a:pos x="58" y="9"/>
                </a:cxn>
                <a:cxn ang="0">
                  <a:pos x="60" y="11"/>
                </a:cxn>
                <a:cxn ang="0">
                  <a:pos x="65" y="16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29"/>
                </a:cxn>
                <a:cxn ang="0">
                  <a:pos x="70" y="34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70" y="42"/>
                </a:cxn>
                <a:cxn ang="0">
                  <a:pos x="70" y="45"/>
                </a:cxn>
                <a:cxn ang="0">
                  <a:pos x="69" y="48"/>
                </a:cxn>
                <a:cxn ang="0">
                  <a:pos x="68" y="51"/>
                </a:cxn>
                <a:cxn ang="0">
                  <a:pos x="67" y="55"/>
                </a:cxn>
                <a:cxn ang="0">
                  <a:pos x="65" y="58"/>
                </a:cxn>
                <a:cxn ang="0">
                  <a:pos x="60" y="64"/>
                </a:cxn>
                <a:cxn ang="0">
                  <a:pos x="58" y="66"/>
                </a:cxn>
                <a:cxn ang="0">
                  <a:pos x="55" y="68"/>
                </a:cxn>
                <a:cxn ang="0">
                  <a:pos x="53" y="70"/>
                </a:cxn>
                <a:cxn ang="0">
                  <a:pos x="49" y="72"/>
                </a:cxn>
                <a:cxn ang="0">
                  <a:pos x="46" y="73"/>
                </a:cxn>
                <a:cxn ang="0">
                  <a:pos x="43" y="75"/>
                </a:cxn>
                <a:cxn ang="0">
                  <a:pos x="39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8" y="75"/>
                </a:cxn>
                <a:cxn ang="0">
                  <a:pos x="25" y="73"/>
                </a:cxn>
                <a:cxn ang="0">
                  <a:pos x="22" y="72"/>
                </a:cxn>
                <a:cxn ang="0">
                  <a:pos x="19" y="70"/>
                </a:cxn>
                <a:cxn ang="0">
                  <a:pos x="16" y="68"/>
                </a:cxn>
                <a:cxn ang="0">
                  <a:pos x="13" y="66"/>
                </a:cxn>
                <a:cxn ang="0">
                  <a:pos x="11" y="64"/>
                </a:cxn>
                <a:cxn ang="0">
                  <a:pos x="6" y="58"/>
                </a:cxn>
                <a:cxn ang="0">
                  <a:pos x="4" y="55"/>
                </a:cxn>
                <a:cxn ang="0">
                  <a:pos x="3" y="51"/>
                </a:cxn>
                <a:cxn ang="0">
                  <a:pos x="2" y="48"/>
                </a:cxn>
                <a:cxn ang="0">
                  <a:pos x="1" y="45"/>
                </a:cxn>
                <a:cxn ang="0">
                  <a:pos x="1" y="42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1" y="34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49" y="3"/>
                  </a:lnTo>
                  <a:lnTo>
                    <a:pt x="53" y="4"/>
                  </a:lnTo>
                  <a:lnTo>
                    <a:pt x="55" y="6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29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69" y="48"/>
                  </a:lnTo>
                  <a:lnTo>
                    <a:pt x="68" y="51"/>
                  </a:lnTo>
                  <a:lnTo>
                    <a:pt x="67" y="55"/>
                  </a:lnTo>
                  <a:lnTo>
                    <a:pt x="65" y="58"/>
                  </a:lnTo>
                  <a:lnTo>
                    <a:pt x="60" y="64"/>
                  </a:lnTo>
                  <a:lnTo>
                    <a:pt x="58" y="66"/>
                  </a:lnTo>
                  <a:lnTo>
                    <a:pt x="55" y="68"/>
                  </a:lnTo>
                  <a:lnTo>
                    <a:pt x="53" y="70"/>
                  </a:lnTo>
                  <a:lnTo>
                    <a:pt x="49" y="72"/>
                  </a:lnTo>
                  <a:lnTo>
                    <a:pt x="46" y="73"/>
                  </a:lnTo>
                  <a:lnTo>
                    <a:pt x="43" y="75"/>
                  </a:lnTo>
                  <a:lnTo>
                    <a:pt x="39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8" y="75"/>
                  </a:lnTo>
                  <a:lnTo>
                    <a:pt x="25" y="73"/>
                  </a:lnTo>
                  <a:lnTo>
                    <a:pt x="22" y="72"/>
                  </a:lnTo>
                  <a:lnTo>
                    <a:pt x="19" y="70"/>
                  </a:lnTo>
                  <a:lnTo>
                    <a:pt x="16" y="68"/>
                  </a:lnTo>
                  <a:lnTo>
                    <a:pt x="13" y="66"/>
                  </a:lnTo>
                  <a:lnTo>
                    <a:pt x="11" y="64"/>
                  </a:lnTo>
                  <a:lnTo>
                    <a:pt x="6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294313" y="3275013"/>
              <a:ext cx="55562" cy="58737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33"/>
                </a:cxn>
                <a:cxn ang="0">
                  <a:pos x="1" y="30"/>
                </a:cxn>
                <a:cxn ang="0">
                  <a:pos x="2" y="27"/>
                </a:cxn>
                <a:cxn ang="0">
                  <a:pos x="4" y="23"/>
                </a:cxn>
                <a:cxn ang="0">
                  <a:pos x="5" y="20"/>
                </a:cxn>
                <a:cxn ang="0">
                  <a:pos x="7" y="17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7" y="7"/>
                </a:cxn>
                <a:cxn ang="0">
                  <a:pos x="19" y="5"/>
                </a:cxn>
                <a:cxn ang="0">
                  <a:pos x="22" y="2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3" y="0"/>
                </a:cxn>
                <a:cxn ang="0">
                  <a:pos x="46" y="1"/>
                </a:cxn>
                <a:cxn ang="0">
                  <a:pos x="50" y="2"/>
                </a:cxn>
                <a:cxn ang="0">
                  <a:pos x="53" y="5"/>
                </a:cxn>
                <a:cxn ang="0">
                  <a:pos x="55" y="7"/>
                </a:cxn>
                <a:cxn ang="0">
                  <a:pos x="59" y="9"/>
                </a:cxn>
                <a:cxn ang="0">
                  <a:pos x="61" y="11"/>
                </a:cxn>
                <a:cxn ang="0">
                  <a:pos x="65" y="17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70" y="27"/>
                </a:cxn>
                <a:cxn ang="0">
                  <a:pos x="71" y="30"/>
                </a:cxn>
                <a:cxn ang="0">
                  <a:pos x="71" y="33"/>
                </a:cxn>
                <a:cxn ang="0">
                  <a:pos x="71" y="38"/>
                </a:cxn>
                <a:cxn ang="0">
                  <a:pos x="71" y="38"/>
                </a:cxn>
                <a:cxn ang="0">
                  <a:pos x="71" y="41"/>
                </a:cxn>
                <a:cxn ang="0">
                  <a:pos x="71" y="45"/>
                </a:cxn>
                <a:cxn ang="0">
                  <a:pos x="70" y="49"/>
                </a:cxn>
                <a:cxn ang="0">
                  <a:pos x="68" y="52"/>
                </a:cxn>
                <a:cxn ang="0">
                  <a:pos x="67" y="55"/>
                </a:cxn>
                <a:cxn ang="0">
                  <a:pos x="65" y="59"/>
                </a:cxn>
                <a:cxn ang="0">
                  <a:pos x="61" y="64"/>
                </a:cxn>
                <a:cxn ang="0">
                  <a:pos x="59" y="66"/>
                </a:cxn>
                <a:cxn ang="0">
                  <a:pos x="55" y="68"/>
                </a:cxn>
                <a:cxn ang="0">
                  <a:pos x="53" y="71"/>
                </a:cxn>
                <a:cxn ang="0">
                  <a:pos x="50" y="72"/>
                </a:cxn>
                <a:cxn ang="0">
                  <a:pos x="46" y="73"/>
                </a:cxn>
                <a:cxn ang="0">
                  <a:pos x="43" y="74"/>
                </a:cxn>
                <a:cxn ang="0">
                  <a:pos x="40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9" y="74"/>
                </a:cxn>
                <a:cxn ang="0">
                  <a:pos x="26" y="73"/>
                </a:cxn>
                <a:cxn ang="0">
                  <a:pos x="22" y="72"/>
                </a:cxn>
                <a:cxn ang="0">
                  <a:pos x="19" y="71"/>
                </a:cxn>
                <a:cxn ang="0">
                  <a:pos x="17" y="68"/>
                </a:cxn>
                <a:cxn ang="0">
                  <a:pos x="13" y="66"/>
                </a:cxn>
                <a:cxn ang="0">
                  <a:pos x="11" y="64"/>
                </a:cxn>
                <a:cxn ang="0">
                  <a:pos x="7" y="59"/>
                </a:cxn>
                <a:cxn ang="0">
                  <a:pos x="5" y="55"/>
                </a:cxn>
                <a:cxn ang="0">
                  <a:pos x="4" y="52"/>
                </a:cxn>
                <a:cxn ang="0">
                  <a:pos x="2" y="49"/>
                </a:cxn>
                <a:cxn ang="0">
                  <a:pos x="1" y="45"/>
                </a:cxn>
                <a:cxn ang="0">
                  <a:pos x="1" y="41"/>
                </a:cxn>
                <a:cxn ang="0">
                  <a:pos x="0" y="38"/>
                </a:cxn>
              </a:cxnLst>
              <a:rect l="0" t="0" r="r" b="b"/>
              <a:pathLst>
                <a:path w="71" h="75">
                  <a:moveTo>
                    <a:pt x="0" y="38"/>
                  </a:moveTo>
                  <a:lnTo>
                    <a:pt x="1" y="33"/>
                  </a:lnTo>
                  <a:lnTo>
                    <a:pt x="1" y="30"/>
                  </a:lnTo>
                  <a:lnTo>
                    <a:pt x="2" y="27"/>
                  </a:lnTo>
                  <a:lnTo>
                    <a:pt x="4" y="23"/>
                  </a:lnTo>
                  <a:lnTo>
                    <a:pt x="5" y="20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7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50" y="2"/>
                  </a:lnTo>
                  <a:lnTo>
                    <a:pt x="53" y="5"/>
                  </a:lnTo>
                  <a:lnTo>
                    <a:pt x="55" y="7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70" y="27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71" y="45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5" y="59"/>
                  </a:lnTo>
                  <a:lnTo>
                    <a:pt x="61" y="64"/>
                  </a:lnTo>
                  <a:lnTo>
                    <a:pt x="59" y="66"/>
                  </a:lnTo>
                  <a:lnTo>
                    <a:pt x="55" y="68"/>
                  </a:lnTo>
                  <a:lnTo>
                    <a:pt x="53" y="71"/>
                  </a:lnTo>
                  <a:lnTo>
                    <a:pt x="50" y="72"/>
                  </a:lnTo>
                  <a:lnTo>
                    <a:pt x="46" y="73"/>
                  </a:lnTo>
                  <a:lnTo>
                    <a:pt x="43" y="74"/>
                  </a:lnTo>
                  <a:lnTo>
                    <a:pt x="40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9" y="74"/>
                  </a:lnTo>
                  <a:lnTo>
                    <a:pt x="26" y="73"/>
                  </a:lnTo>
                  <a:lnTo>
                    <a:pt x="22" y="72"/>
                  </a:lnTo>
                  <a:lnTo>
                    <a:pt x="19" y="71"/>
                  </a:lnTo>
                  <a:lnTo>
                    <a:pt x="17" y="68"/>
                  </a:lnTo>
                  <a:lnTo>
                    <a:pt x="13" y="66"/>
                  </a:lnTo>
                  <a:lnTo>
                    <a:pt x="11" y="64"/>
                  </a:lnTo>
                  <a:lnTo>
                    <a:pt x="7" y="59"/>
                  </a:lnTo>
                  <a:lnTo>
                    <a:pt x="5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1" y="45"/>
                  </a:lnTo>
                  <a:lnTo>
                    <a:pt x="1" y="4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257800" y="3810000"/>
              <a:ext cx="609600" cy="609600"/>
            </a:xfrm>
            <a:custGeom>
              <a:avLst/>
              <a:gdLst/>
              <a:ahLst/>
              <a:cxnLst>
                <a:cxn ang="0">
                  <a:pos x="1" y="295"/>
                </a:cxn>
                <a:cxn ang="0">
                  <a:pos x="8" y="247"/>
                </a:cxn>
                <a:cxn ang="0">
                  <a:pos x="24" y="202"/>
                </a:cxn>
                <a:cxn ang="0">
                  <a:pos x="44" y="159"/>
                </a:cxn>
                <a:cxn ang="0">
                  <a:pos x="69" y="120"/>
                </a:cxn>
                <a:cxn ang="0">
                  <a:pos x="100" y="86"/>
                </a:cxn>
                <a:cxn ang="0">
                  <a:pos x="135" y="56"/>
                </a:cxn>
                <a:cxn ang="0">
                  <a:pos x="173" y="33"/>
                </a:cxn>
                <a:cxn ang="0">
                  <a:pos x="215" y="16"/>
                </a:cxn>
                <a:cxn ang="0">
                  <a:pos x="260" y="5"/>
                </a:cxn>
                <a:cxn ang="0">
                  <a:pos x="307" y="0"/>
                </a:cxn>
                <a:cxn ang="0">
                  <a:pos x="354" y="5"/>
                </a:cxn>
                <a:cxn ang="0">
                  <a:pos x="399" y="16"/>
                </a:cxn>
                <a:cxn ang="0">
                  <a:pos x="440" y="33"/>
                </a:cxn>
                <a:cxn ang="0">
                  <a:pos x="479" y="56"/>
                </a:cxn>
                <a:cxn ang="0">
                  <a:pos x="514" y="86"/>
                </a:cxn>
                <a:cxn ang="0">
                  <a:pos x="545" y="120"/>
                </a:cxn>
                <a:cxn ang="0">
                  <a:pos x="570" y="159"/>
                </a:cxn>
                <a:cxn ang="0">
                  <a:pos x="590" y="202"/>
                </a:cxn>
                <a:cxn ang="0">
                  <a:pos x="605" y="247"/>
                </a:cxn>
                <a:cxn ang="0">
                  <a:pos x="613" y="295"/>
                </a:cxn>
                <a:cxn ang="0">
                  <a:pos x="615" y="329"/>
                </a:cxn>
                <a:cxn ang="0">
                  <a:pos x="611" y="380"/>
                </a:cxn>
                <a:cxn ang="0">
                  <a:pos x="601" y="427"/>
                </a:cxn>
                <a:cxn ang="0">
                  <a:pos x="584" y="473"/>
                </a:cxn>
                <a:cxn ang="0">
                  <a:pos x="562" y="513"/>
                </a:cxn>
                <a:cxn ang="0">
                  <a:pos x="535" y="551"/>
                </a:cxn>
                <a:cxn ang="0">
                  <a:pos x="503" y="584"/>
                </a:cxn>
                <a:cxn ang="0">
                  <a:pos x="467" y="611"/>
                </a:cxn>
                <a:cxn ang="0">
                  <a:pos x="426" y="632"/>
                </a:cxn>
                <a:cxn ang="0">
                  <a:pos x="383" y="648"/>
                </a:cxn>
                <a:cxn ang="0">
                  <a:pos x="338" y="656"/>
                </a:cxn>
                <a:cxn ang="0">
                  <a:pos x="291" y="657"/>
                </a:cxn>
                <a:cxn ang="0">
                  <a:pos x="245" y="652"/>
                </a:cxn>
                <a:cxn ang="0">
                  <a:pos x="201" y="639"/>
                </a:cxn>
                <a:cxn ang="0">
                  <a:pos x="160" y="619"/>
                </a:cxn>
                <a:cxn ang="0">
                  <a:pos x="123" y="593"/>
                </a:cxn>
                <a:cxn ang="0">
                  <a:pos x="89" y="562"/>
                </a:cxn>
                <a:cxn ang="0">
                  <a:pos x="60" y="526"/>
                </a:cxn>
                <a:cxn ang="0">
                  <a:pos x="36" y="486"/>
                </a:cxn>
                <a:cxn ang="0">
                  <a:pos x="17" y="443"/>
                </a:cxn>
                <a:cxn ang="0">
                  <a:pos x="5" y="395"/>
                </a:cxn>
                <a:cxn ang="0">
                  <a:pos x="0" y="346"/>
                </a:cxn>
              </a:cxnLst>
              <a:rect l="0" t="0" r="r" b="b"/>
              <a:pathLst>
                <a:path w="615" h="659">
                  <a:moveTo>
                    <a:pt x="0" y="329"/>
                  </a:moveTo>
                  <a:lnTo>
                    <a:pt x="0" y="313"/>
                  </a:lnTo>
                  <a:lnTo>
                    <a:pt x="1" y="295"/>
                  </a:lnTo>
                  <a:lnTo>
                    <a:pt x="3" y="280"/>
                  </a:lnTo>
                  <a:lnTo>
                    <a:pt x="5" y="263"/>
                  </a:lnTo>
                  <a:lnTo>
                    <a:pt x="8" y="247"/>
                  </a:lnTo>
                  <a:lnTo>
                    <a:pt x="13" y="231"/>
                  </a:lnTo>
                  <a:lnTo>
                    <a:pt x="17" y="216"/>
                  </a:lnTo>
                  <a:lnTo>
                    <a:pt x="24" y="202"/>
                  </a:lnTo>
                  <a:lnTo>
                    <a:pt x="29" y="186"/>
                  </a:lnTo>
                  <a:lnTo>
                    <a:pt x="36" y="173"/>
                  </a:lnTo>
                  <a:lnTo>
                    <a:pt x="44" y="159"/>
                  </a:lnTo>
                  <a:lnTo>
                    <a:pt x="51" y="146"/>
                  </a:lnTo>
                  <a:lnTo>
                    <a:pt x="60" y="132"/>
                  </a:lnTo>
                  <a:lnTo>
                    <a:pt x="69" y="120"/>
                  </a:lnTo>
                  <a:lnTo>
                    <a:pt x="79" y="108"/>
                  </a:lnTo>
                  <a:lnTo>
                    <a:pt x="89" y="97"/>
                  </a:lnTo>
                  <a:lnTo>
                    <a:pt x="100" y="86"/>
                  </a:lnTo>
                  <a:lnTo>
                    <a:pt x="111" y="75"/>
                  </a:lnTo>
                  <a:lnTo>
                    <a:pt x="123" y="66"/>
                  </a:lnTo>
                  <a:lnTo>
                    <a:pt x="135" y="56"/>
                  </a:lnTo>
                  <a:lnTo>
                    <a:pt x="147" y="49"/>
                  </a:lnTo>
                  <a:lnTo>
                    <a:pt x="160" y="40"/>
                  </a:lnTo>
                  <a:lnTo>
                    <a:pt x="173" y="33"/>
                  </a:lnTo>
                  <a:lnTo>
                    <a:pt x="186" y="27"/>
                  </a:lnTo>
                  <a:lnTo>
                    <a:pt x="201" y="20"/>
                  </a:lnTo>
                  <a:lnTo>
                    <a:pt x="215" y="16"/>
                  </a:lnTo>
                  <a:lnTo>
                    <a:pt x="230" y="11"/>
                  </a:lnTo>
                  <a:lnTo>
                    <a:pt x="245" y="7"/>
                  </a:lnTo>
                  <a:lnTo>
                    <a:pt x="260" y="5"/>
                  </a:lnTo>
                  <a:lnTo>
                    <a:pt x="276" y="2"/>
                  </a:lnTo>
                  <a:lnTo>
                    <a:pt x="291" y="1"/>
                  </a:lnTo>
                  <a:lnTo>
                    <a:pt x="307" y="0"/>
                  </a:lnTo>
                  <a:lnTo>
                    <a:pt x="323" y="1"/>
                  </a:lnTo>
                  <a:lnTo>
                    <a:pt x="338" y="2"/>
                  </a:lnTo>
                  <a:lnTo>
                    <a:pt x="354" y="5"/>
                  </a:lnTo>
                  <a:lnTo>
                    <a:pt x="369" y="7"/>
                  </a:lnTo>
                  <a:lnTo>
                    <a:pt x="383" y="11"/>
                  </a:lnTo>
                  <a:lnTo>
                    <a:pt x="399" y="16"/>
                  </a:lnTo>
                  <a:lnTo>
                    <a:pt x="413" y="20"/>
                  </a:lnTo>
                  <a:lnTo>
                    <a:pt x="426" y="27"/>
                  </a:lnTo>
                  <a:lnTo>
                    <a:pt x="440" y="33"/>
                  </a:lnTo>
                  <a:lnTo>
                    <a:pt x="454" y="40"/>
                  </a:lnTo>
                  <a:lnTo>
                    <a:pt x="467" y="49"/>
                  </a:lnTo>
                  <a:lnTo>
                    <a:pt x="479" y="56"/>
                  </a:lnTo>
                  <a:lnTo>
                    <a:pt x="491" y="66"/>
                  </a:lnTo>
                  <a:lnTo>
                    <a:pt x="503" y="75"/>
                  </a:lnTo>
                  <a:lnTo>
                    <a:pt x="514" y="86"/>
                  </a:lnTo>
                  <a:lnTo>
                    <a:pt x="524" y="97"/>
                  </a:lnTo>
                  <a:lnTo>
                    <a:pt x="535" y="108"/>
                  </a:lnTo>
                  <a:lnTo>
                    <a:pt x="545" y="120"/>
                  </a:lnTo>
                  <a:lnTo>
                    <a:pt x="554" y="132"/>
                  </a:lnTo>
                  <a:lnTo>
                    <a:pt x="562" y="146"/>
                  </a:lnTo>
                  <a:lnTo>
                    <a:pt x="570" y="159"/>
                  </a:lnTo>
                  <a:lnTo>
                    <a:pt x="578" y="173"/>
                  </a:lnTo>
                  <a:lnTo>
                    <a:pt x="584" y="186"/>
                  </a:lnTo>
                  <a:lnTo>
                    <a:pt x="590" y="202"/>
                  </a:lnTo>
                  <a:lnTo>
                    <a:pt x="597" y="216"/>
                  </a:lnTo>
                  <a:lnTo>
                    <a:pt x="601" y="231"/>
                  </a:lnTo>
                  <a:lnTo>
                    <a:pt x="605" y="247"/>
                  </a:lnTo>
                  <a:lnTo>
                    <a:pt x="609" y="263"/>
                  </a:lnTo>
                  <a:lnTo>
                    <a:pt x="611" y="280"/>
                  </a:lnTo>
                  <a:lnTo>
                    <a:pt x="613" y="295"/>
                  </a:lnTo>
                  <a:lnTo>
                    <a:pt x="614" y="313"/>
                  </a:lnTo>
                  <a:lnTo>
                    <a:pt x="615" y="329"/>
                  </a:lnTo>
                  <a:lnTo>
                    <a:pt x="615" y="329"/>
                  </a:lnTo>
                  <a:lnTo>
                    <a:pt x="614" y="346"/>
                  </a:lnTo>
                  <a:lnTo>
                    <a:pt x="613" y="364"/>
                  </a:lnTo>
                  <a:lnTo>
                    <a:pt x="611" y="380"/>
                  </a:lnTo>
                  <a:lnTo>
                    <a:pt x="609" y="395"/>
                  </a:lnTo>
                  <a:lnTo>
                    <a:pt x="605" y="412"/>
                  </a:lnTo>
                  <a:lnTo>
                    <a:pt x="601" y="427"/>
                  </a:lnTo>
                  <a:lnTo>
                    <a:pt x="597" y="443"/>
                  </a:lnTo>
                  <a:lnTo>
                    <a:pt x="590" y="457"/>
                  </a:lnTo>
                  <a:lnTo>
                    <a:pt x="584" y="473"/>
                  </a:lnTo>
                  <a:lnTo>
                    <a:pt x="578" y="486"/>
                  </a:lnTo>
                  <a:lnTo>
                    <a:pt x="570" y="500"/>
                  </a:lnTo>
                  <a:lnTo>
                    <a:pt x="562" y="513"/>
                  </a:lnTo>
                  <a:lnTo>
                    <a:pt x="554" y="526"/>
                  </a:lnTo>
                  <a:lnTo>
                    <a:pt x="545" y="539"/>
                  </a:lnTo>
                  <a:lnTo>
                    <a:pt x="535" y="551"/>
                  </a:lnTo>
                  <a:lnTo>
                    <a:pt x="524" y="562"/>
                  </a:lnTo>
                  <a:lnTo>
                    <a:pt x="514" y="573"/>
                  </a:lnTo>
                  <a:lnTo>
                    <a:pt x="503" y="584"/>
                  </a:lnTo>
                  <a:lnTo>
                    <a:pt x="491" y="593"/>
                  </a:lnTo>
                  <a:lnTo>
                    <a:pt x="479" y="602"/>
                  </a:lnTo>
                  <a:lnTo>
                    <a:pt x="467" y="611"/>
                  </a:lnTo>
                  <a:lnTo>
                    <a:pt x="454" y="619"/>
                  </a:lnTo>
                  <a:lnTo>
                    <a:pt x="440" y="626"/>
                  </a:lnTo>
                  <a:lnTo>
                    <a:pt x="426" y="632"/>
                  </a:lnTo>
                  <a:lnTo>
                    <a:pt x="413" y="639"/>
                  </a:lnTo>
                  <a:lnTo>
                    <a:pt x="399" y="643"/>
                  </a:lnTo>
                  <a:lnTo>
                    <a:pt x="383" y="648"/>
                  </a:lnTo>
                  <a:lnTo>
                    <a:pt x="369" y="652"/>
                  </a:lnTo>
                  <a:lnTo>
                    <a:pt x="354" y="654"/>
                  </a:lnTo>
                  <a:lnTo>
                    <a:pt x="338" y="656"/>
                  </a:lnTo>
                  <a:lnTo>
                    <a:pt x="323" y="657"/>
                  </a:lnTo>
                  <a:lnTo>
                    <a:pt x="307" y="659"/>
                  </a:lnTo>
                  <a:lnTo>
                    <a:pt x="291" y="657"/>
                  </a:lnTo>
                  <a:lnTo>
                    <a:pt x="276" y="656"/>
                  </a:lnTo>
                  <a:lnTo>
                    <a:pt x="260" y="654"/>
                  </a:lnTo>
                  <a:lnTo>
                    <a:pt x="245" y="652"/>
                  </a:lnTo>
                  <a:lnTo>
                    <a:pt x="230" y="648"/>
                  </a:lnTo>
                  <a:lnTo>
                    <a:pt x="215" y="643"/>
                  </a:lnTo>
                  <a:lnTo>
                    <a:pt x="201" y="639"/>
                  </a:lnTo>
                  <a:lnTo>
                    <a:pt x="186" y="632"/>
                  </a:lnTo>
                  <a:lnTo>
                    <a:pt x="173" y="626"/>
                  </a:lnTo>
                  <a:lnTo>
                    <a:pt x="160" y="619"/>
                  </a:lnTo>
                  <a:lnTo>
                    <a:pt x="147" y="611"/>
                  </a:lnTo>
                  <a:lnTo>
                    <a:pt x="135" y="602"/>
                  </a:lnTo>
                  <a:lnTo>
                    <a:pt x="123" y="593"/>
                  </a:lnTo>
                  <a:lnTo>
                    <a:pt x="111" y="584"/>
                  </a:lnTo>
                  <a:lnTo>
                    <a:pt x="100" y="573"/>
                  </a:lnTo>
                  <a:lnTo>
                    <a:pt x="89" y="562"/>
                  </a:lnTo>
                  <a:lnTo>
                    <a:pt x="79" y="551"/>
                  </a:lnTo>
                  <a:lnTo>
                    <a:pt x="69" y="539"/>
                  </a:lnTo>
                  <a:lnTo>
                    <a:pt x="60" y="526"/>
                  </a:lnTo>
                  <a:lnTo>
                    <a:pt x="51" y="513"/>
                  </a:lnTo>
                  <a:lnTo>
                    <a:pt x="44" y="500"/>
                  </a:lnTo>
                  <a:lnTo>
                    <a:pt x="36" y="486"/>
                  </a:lnTo>
                  <a:lnTo>
                    <a:pt x="29" y="473"/>
                  </a:lnTo>
                  <a:lnTo>
                    <a:pt x="24" y="457"/>
                  </a:lnTo>
                  <a:lnTo>
                    <a:pt x="17" y="443"/>
                  </a:lnTo>
                  <a:lnTo>
                    <a:pt x="13" y="427"/>
                  </a:lnTo>
                  <a:lnTo>
                    <a:pt x="8" y="412"/>
                  </a:lnTo>
                  <a:lnTo>
                    <a:pt x="5" y="395"/>
                  </a:lnTo>
                  <a:lnTo>
                    <a:pt x="3" y="380"/>
                  </a:lnTo>
                  <a:lnTo>
                    <a:pt x="1" y="364"/>
                  </a:lnTo>
                  <a:lnTo>
                    <a:pt x="0" y="346"/>
                  </a:lnTo>
                  <a:lnTo>
                    <a:pt x="0" y="329"/>
                  </a:lnTo>
                </a:path>
              </a:pathLst>
            </a:custGeom>
            <a:solidFill>
              <a:srgbClr val="000099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019800" y="3082925"/>
              <a:ext cx="628650" cy="650875"/>
            </a:xfrm>
            <a:custGeom>
              <a:avLst/>
              <a:gdLst/>
              <a:ahLst/>
              <a:cxnLst>
                <a:cxn ang="0">
                  <a:pos x="1" y="210"/>
                </a:cxn>
                <a:cxn ang="0">
                  <a:pos x="7" y="176"/>
                </a:cxn>
                <a:cxn ang="0">
                  <a:pos x="17" y="143"/>
                </a:cxn>
                <a:cxn ang="0">
                  <a:pos x="31" y="114"/>
                </a:cxn>
                <a:cxn ang="0">
                  <a:pos x="50" y="86"/>
                </a:cxn>
                <a:cxn ang="0">
                  <a:pos x="71" y="61"/>
                </a:cxn>
                <a:cxn ang="0">
                  <a:pos x="97" y="40"/>
                </a:cxn>
                <a:cxn ang="0">
                  <a:pos x="124" y="23"/>
                </a:cxn>
                <a:cxn ang="0">
                  <a:pos x="154" y="11"/>
                </a:cxn>
                <a:cxn ang="0">
                  <a:pos x="186" y="2"/>
                </a:cxn>
                <a:cxn ang="0">
                  <a:pos x="220" y="0"/>
                </a:cxn>
                <a:cxn ang="0">
                  <a:pos x="253" y="2"/>
                </a:cxn>
                <a:cxn ang="0">
                  <a:pos x="285" y="11"/>
                </a:cxn>
                <a:cxn ang="0">
                  <a:pos x="314" y="23"/>
                </a:cxn>
                <a:cxn ang="0">
                  <a:pos x="342" y="40"/>
                </a:cxn>
                <a:cxn ang="0">
                  <a:pos x="367" y="61"/>
                </a:cxn>
                <a:cxn ang="0">
                  <a:pos x="389" y="86"/>
                </a:cxn>
                <a:cxn ang="0">
                  <a:pos x="408" y="114"/>
                </a:cxn>
                <a:cxn ang="0">
                  <a:pos x="422" y="143"/>
                </a:cxn>
                <a:cxn ang="0">
                  <a:pos x="432" y="176"/>
                </a:cxn>
                <a:cxn ang="0">
                  <a:pos x="438" y="210"/>
                </a:cxn>
                <a:cxn ang="0">
                  <a:pos x="440" y="235"/>
                </a:cxn>
                <a:cxn ang="0">
                  <a:pos x="437" y="271"/>
                </a:cxn>
                <a:cxn ang="0">
                  <a:pos x="430" y="305"/>
                </a:cxn>
                <a:cxn ang="0">
                  <a:pos x="418" y="337"/>
                </a:cxn>
                <a:cxn ang="0">
                  <a:pos x="401" y="367"/>
                </a:cxn>
                <a:cxn ang="0">
                  <a:pos x="383" y="393"/>
                </a:cxn>
                <a:cxn ang="0">
                  <a:pos x="360" y="416"/>
                </a:cxn>
                <a:cxn ang="0">
                  <a:pos x="333" y="436"/>
                </a:cxn>
                <a:cxn ang="0">
                  <a:pos x="305" y="452"/>
                </a:cxn>
                <a:cxn ang="0">
                  <a:pos x="275" y="463"/>
                </a:cxn>
                <a:cxn ang="0">
                  <a:pos x="242" y="469"/>
                </a:cxn>
                <a:cxn ang="0">
                  <a:pos x="208" y="469"/>
                </a:cxn>
                <a:cxn ang="0">
                  <a:pos x="175" y="465"/>
                </a:cxn>
                <a:cxn ang="0">
                  <a:pos x="144" y="456"/>
                </a:cxn>
                <a:cxn ang="0">
                  <a:pos x="114" y="442"/>
                </a:cxn>
                <a:cxn ang="0">
                  <a:pos x="88" y="423"/>
                </a:cxn>
                <a:cxn ang="0">
                  <a:pos x="64" y="401"/>
                </a:cxn>
                <a:cxn ang="0">
                  <a:pos x="43" y="376"/>
                </a:cxn>
                <a:cxn ang="0">
                  <a:pos x="26" y="347"/>
                </a:cxn>
                <a:cxn ang="0">
                  <a:pos x="13" y="316"/>
                </a:cxn>
                <a:cxn ang="0">
                  <a:pos x="4" y="282"/>
                </a:cxn>
                <a:cxn ang="0">
                  <a:pos x="0" y="247"/>
                </a:cxn>
              </a:cxnLst>
              <a:rect l="0" t="0" r="r" b="b"/>
              <a:pathLst>
                <a:path w="440" h="470">
                  <a:moveTo>
                    <a:pt x="0" y="235"/>
                  </a:moveTo>
                  <a:lnTo>
                    <a:pt x="0" y="223"/>
                  </a:lnTo>
                  <a:lnTo>
                    <a:pt x="1" y="210"/>
                  </a:lnTo>
                  <a:lnTo>
                    <a:pt x="2" y="199"/>
                  </a:lnTo>
                  <a:lnTo>
                    <a:pt x="4" y="187"/>
                  </a:lnTo>
                  <a:lnTo>
                    <a:pt x="7" y="176"/>
                  </a:lnTo>
                  <a:lnTo>
                    <a:pt x="10" y="165"/>
                  </a:lnTo>
                  <a:lnTo>
                    <a:pt x="13" y="154"/>
                  </a:lnTo>
                  <a:lnTo>
                    <a:pt x="17" y="143"/>
                  </a:lnTo>
                  <a:lnTo>
                    <a:pt x="21" y="133"/>
                  </a:lnTo>
                  <a:lnTo>
                    <a:pt x="26" y="123"/>
                  </a:lnTo>
                  <a:lnTo>
                    <a:pt x="31" y="114"/>
                  </a:lnTo>
                  <a:lnTo>
                    <a:pt x="37" y="104"/>
                  </a:lnTo>
                  <a:lnTo>
                    <a:pt x="43" y="95"/>
                  </a:lnTo>
                  <a:lnTo>
                    <a:pt x="50" y="86"/>
                  </a:lnTo>
                  <a:lnTo>
                    <a:pt x="56" y="77"/>
                  </a:lnTo>
                  <a:lnTo>
                    <a:pt x="64" y="68"/>
                  </a:lnTo>
                  <a:lnTo>
                    <a:pt x="71" y="61"/>
                  </a:lnTo>
                  <a:lnTo>
                    <a:pt x="79" y="54"/>
                  </a:lnTo>
                  <a:lnTo>
                    <a:pt x="88" y="46"/>
                  </a:lnTo>
                  <a:lnTo>
                    <a:pt x="97" y="40"/>
                  </a:lnTo>
                  <a:lnTo>
                    <a:pt x="106" y="34"/>
                  </a:lnTo>
                  <a:lnTo>
                    <a:pt x="114" y="29"/>
                  </a:lnTo>
                  <a:lnTo>
                    <a:pt x="124" y="23"/>
                  </a:lnTo>
                  <a:lnTo>
                    <a:pt x="134" y="19"/>
                  </a:lnTo>
                  <a:lnTo>
                    <a:pt x="144" y="14"/>
                  </a:lnTo>
                  <a:lnTo>
                    <a:pt x="154" y="11"/>
                  </a:lnTo>
                  <a:lnTo>
                    <a:pt x="165" y="8"/>
                  </a:lnTo>
                  <a:lnTo>
                    <a:pt x="175" y="5"/>
                  </a:lnTo>
                  <a:lnTo>
                    <a:pt x="186" y="2"/>
                  </a:lnTo>
                  <a:lnTo>
                    <a:pt x="197" y="1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31" y="0"/>
                  </a:lnTo>
                  <a:lnTo>
                    <a:pt x="242" y="1"/>
                  </a:lnTo>
                  <a:lnTo>
                    <a:pt x="253" y="2"/>
                  </a:lnTo>
                  <a:lnTo>
                    <a:pt x="264" y="5"/>
                  </a:lnTo>
                  <a:lnTo>
                    <a:pt x="275" y="8"/>
                  </a:lnTo>
                  <a:lnTo>
                    <a:pt x="285" y="11"/>
                  </a:lnTo>
                  <a:lnTo>
                    <a:pt x="295" y="14"/>
                  </a:lnTo>
                  <a:lnTo>
                    <a:pt x="305" y="19"/>
                  </a:lnTo>
                  <a:lnTo>
                    <a:pt x="314" y="23"/>
                  </a:lnTo>
                  <a:lnTo>
                    <a:pt x="324" y="29"/>
                  </a:lnTo>
                  <a:lnTo>
                    <a:pt x="333" y="34"/>
                  </a:lnTo>
                  <a:lnTo>
                    <a:pt x="342" y="40"/>
                  </a:lnTo>
                  <a:lnTo>
                    <a:pt x="351" y="46"/>
                  </a:lnTo>
                  <a:lnTo>
                    <a:pt x="360" y="54"/>
                  </a:lnTo>
                  <a:lnTo>
                    <a:pt x="367" y="61"/>
                  </a:lnTo>
                  <a:lnTo>
                    <a:pt x="375" y="68"/>
                  </a:lnTo>
                  <a:lnTo>
                    <a:pt x="383" y="77"/>
                  </a:lnTo>
                  <a:lnTo>
                    <a:pt x="389" y="86"/>
                  </a:lnTo>
                  <a:lnTo>
                    <a:pt x="396" y="95"/>
                  </a:lnTo>
                  <a:lnTo>
                    <a:pt x="401" y="104"/>
                  </a:lnTo>
                  <a:lnTo>
                    <a:pt x="408" y="114"/>
                  </a:lnTo>
                  <a:lnTo>
                    <a:pt x="412" y="123"/>
                  </a:lnTo>
                  <a:lnTo>
                    <a:pt x="418" y="133"/>
                  </a:lnTo>
                  <a:lnTo>
                    <a:pt x="422" y="143"/>
                  </a:lnTo>
                  <a:lnTo>
                    <a:pt x="426" y="154"/>
                  </a:lnTo>
                  <a:lnTo>
                    <a:pt x="430" y="165"/>
                  </a:lnTo>
                  <a:lnTo>
                    <a:pt x="432" y="176"/>
                  </a:lnTo>
                  <a:lnTo>
                    <a:pt x="434" y="187"/>
                  </a:lnTo>
                  <a:lnTo>
                    <a:pt x="437" y="199"/>
                  </a:lnTo>
                  <a:lnTo>
                    <a:pt x="438" y="210"/>
                  </a:lnTo>
                  <a:lnTo>
                    <a:pt x="439" y="223"/>
                  </a:lnTo>
                  <a:lnTo>
                    <a:pt x="440" y="235"/>
                  </a:lnTo>
                  <a:lnTo>
                    <a:pt x="440" y="235"/>
                  </a:lnTo>
                  <a:lnTo>
                    <a:pt x="439" y="247"/>
                  </a:lnTo>
                  <a:lnTo>
                    <a:pt x="438" y="259"/>
                  </a:lnTo>
                  <a:lnTo>
                    <a:pt x="437" y="271"/>
                  </a:lnTo>
                  <a:lnTo>
                    <a:pt x="434" y="282"/>
                  </a:lnTo>
                  <a:lnTo>
                    <a:pt x="432" y="294"/>
                  </a:lnTo>
                  <a:lnTo>
                    <a:pt x="430" y="305"/>
                  </a:lnTo>
                  <a:lnTo>
                    <a:pt x="426" y="316"/>
                  </a:lnTo>
                  <a:lnTo>
                    <a:pt x="422" y="326"/>
                  </a:lnTo>
                  <a:lnTo>
                    <a:pt x="418" y="337"/>
                  </a:lnTo>
                  <a:lnTo>
                    <a:pt x="412" y="347"/>
                  </a:lnTo>
                  <a:lnTo>
                    <a:pt x="408" y="357"/>
                  </a:lnTo>
                  <a:lnTo>
                    <a:pt x="401" y="367"/>
                  </a:lnTo>
                  <a:lnTo>
                    <a:pt x="396" y="376"/>
                  </a:lnTo>
                  <a:lnTo>
                    <a:pt x="389" y="384"/>
                  </a:lnTo>
                  <a:lnTo>
                    <a:pt x="383" y="393"/>
                  </a:lnTo>
                  <a:lnTo>
                    <a:pt x="375" y="401"/>
                  </a:lnTo>
                  <a:lnTo>
                    <a:pt x="367" y="409"/>
                  </a:lnTo>
                  <a:lnTo>
                    <a:pt x="360" y="416"/>
                  </a:lnTo>
                  <a:lnTo>
                    <a:pt x="351" y="423"/>
                  </a:lnTo>
                  <a:lnTo>
                    <a:pt x="342" y="429"/>
                  </a:lnTo>
                  <a:lnTo>
                    <a:pt x="333" y="436"/>
                  </a:lnTo>
                  <a:lnTo>
                    <a:pt x="324" y="442"/>
                  </a:lnTo>
                  <a:lnTo>
                    <a:pt x="314" y="447"/>
                  </a:lnTo>
                  <a:lnTo>
                    <a:pt x="305" y="452"/>
                  </a:lnTo>
                  <a:lnTo>
                    <a:pt x="295" y="456"/>
                  </a:lnTo>
                  <a:lnTo>
                    <a:pt x="285" y="459"/>
                  </a:lnTo>
                  <a:lnTo>
                    <a:pt x="275" y="463"/>
                  </a:lnTo>
                  <a:lnTo>
                    <a:pt x="264" y="465"/>
                  </a:lnTo>
                  <a:lnTo>
                    <a:pt x="253" y="467"/>
                  </a:lnTo>
                  <a:lnTo>
                    <a:pt x="242" y="469"/>
                  </a:lnTo>
                  <a:lnTo>
                    <a:pt x="231" y="469"/>
                  </a:lnTo>
                  <a:lnTo>
                    <a:pt x="220" y="470"/>
                  </a:lnTo>
                  <a:lnTo>
                    <a:pt x="208" y="469"/>
                  </a:lnTo>
                  <a:lnTo>
                    <a:pt x="197" y="469"/>
                  </a:lnTo>
                  <a:lnTo>
                    <a:pt x="186" y="467"/>
                  </a:lnTo>
                  <a:lnTo>
                    <a:pt x="175" y="465"/>
                  </a:lnTo>
                  <a:lnTo>
                    <a:pt x="165" y="463"/>
                  </a:lnTo>
                  <a:lnTo>
                    <a:pt x="154" y="459"/>
                  </a:lnTo>
                  <a:lnTo>
                    <a:pt x="144" y="456"/>
                  </a:lnTo>
                  <a:lnTo>
                    <a:pt x="134" y="452"/>
                  </a:lnTo>
                  <a:lnTo>
                    <a:pt x="124" y="447"/>
                  </a:lnTo>
                  <a:lnTo>
                    <a:pt x="114" y="442"/>
                  </a:lnTo>
                  <a:lnTo>
                    <a:pt x="106" y="436"/>
                  </a:lnTo>
                  <a:lnTo>
                    <a:pt x="97" y="429"/>
                  </a:lnTo>
                  <a:lnTo>
                    <a:pt x="88" y="423"/>
                  </a:lnTo>
                  <a:lnTo>
                    <a:pt x="79" y="416"/>
                  </a:lnTo>
                  <a:lnTo>
                    <a:pt x="71" y="409"/>
                  </a:lnTo>
                  <a:lnTo>
                    <a:pt x="64" y="401"/>
                  </a:lnTo>
                  <a:lnTo>
                    <a:pt x="56" y="393"/>
                  </a:lnTo>
                  <a:lnTo>
                    <a:pt x="50" y="384"/>
                  </a:lnTo>
                  <a:lnTo>
                    <a:pt x="43" y="376"/>
                  </a:lnTo>
                  <a:lnTo>
                    <a:pt x="37" y="367"/>
                  </a:lnTo>
                  <a:lnTo>
                    <a:pt x="31" y="357"/>
                  </a:lnTo>
                  <a:lnTo>
                    <a:pt x="26" y="347"/>
                  </a:lnTo>
                  <a:lnTo>
                    <a:pt x="21" y="337"/>
                  </a:lnTo>
                  <a:lnTo>
                    <a:pt x="17" y="326"/>
                  </a:lnTo>
                  <a:lnTo>
                    <a:pt x="13" y="316"/>
                  </a:lnTo>
                  <a:lnTo>
                    <a:pt x="10" y="305"/>
                  </a:lnTo>
                  <a:lnTo>
                    <a:pt x="7" y="294"/>
                  </a:lnTo>
                  <a:lnTo>
                    <a:pt x="4" y="282"/>
                  </a:lnTo>
                  <a:lnTo>
                    <a:pt x="2" y="271"/>
                  </a:lnTo>
                  <a:lnTo>
                    <a:pt x="1" y="259"/>
                  </a:lnTo>
                  <a:lnTo>
                    <a:pt x="0" y="247"/>
                  </a:lnTo>
                  <a:lnTo>
                    <a:pt x="0" y="235"/>
                  </a:lnTo>
                </a:path>
              </a:pathLst>
            </a:custGeom>
            <a:solidFill>
              <a:srgbClr val="000099"/>
            </a:solidFill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545138" y="4094163"/>
              <a:ext cx="55562" cy="603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" y="34"/>
                </a:cxn>
                <a:cxn ang="0">
                  <a:pos x="1" y="31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7" y="16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6" y="6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5" y="2"/>
                </a:cxn>
                <a:cxn ang="0">
                  <a:pos x="28" y="1"/>
                </a:cxn>
                <a:cxn ang="0">
                  <a:pos x="32" y="1"/>
                </a:cxn>
                <a:cxn ang="0">
                  <a:pos x="35" y="0"/>
                </a:cxn>
                <a:cxn ang="0">
                  <a:pos x="39" y="1"/>
                </a:cxn>
                <a:cxn ang="0">
                  <a:pos x="43" y="1"/>
                </a:cxn>
                <a:cxn ang="0">
                  <a:pos x="46" y="2"/>
                </a:cxn>
                <a:cxn ang="0">
                  <a:pos x="49" y="3"/>
                </a:cxn>
                <a:cxn ang="0">
                  <a:pos x="53" y="5"/>
                </a:cxn>
                <a:cxn ang="0">
                  <a:pos x="55" y="6"/>
                </a:cxn>
                <a:cxn ang="0">
                  <a:pos x="58" y="9"/>
                </a:cxn>
                <a:cxn ang="0">
                  <a:pos x="60" y="11"/>
                </a:cxn>
                <a:cxn ang="0">
                  <a:pos x="65" y="16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31"/>
                </a:cxn>
                <a:cxn ang="0">
                  <a:pos x="70" y="34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70" y="42"/>
                </a:cxn>
                <a:cxn ang="0">
                  <a:pos x="70" y="45"/>
                </a:cxn>
                <a:cxn ang="0">
                  <a:pos x="69" y="49"/>
                </a:cxn>
                <a:cxn ang="0">
                  <a:pos x="68" y="53"/>
                </a:cxn>
                <a:cxn ang="0">
                  <a:pos x="67" y="56"/>
                </a:cxn>
                <a:cxn ang="0">
                  <a:pos x="65" y="59"/>
                </a:cxn>
                <a:cxn ang="0">
                  <a:pos x="60" y="65"/>
                </a:cxn>
                <a:cxn ang="0">
                  <a:pos x="58" y="67"/>
                </a:cxn>
                <a:cxn ang="0">
                  <a:pos x="55" y="69"/>
                </a:cxn>
                <a:cxn ang="0">
                  <a:pos x="53" y="71"/>
                </a:cxn>
                <a:cxn ang="0">
                  <a:pos x="49" y="72"/>
                </a:cxn>
                <a:cxn ang="0">
                  <a:pos x="46" y="74"/>
                </a:cxn>
                <a:cxn ang="0">
                  <a:pos x="43" y="75"/>
                </a:cxn>
                <a:cxn ang="0">
                  <a:pos x="39" y="75"/>
                </a:cxn>
                <a:cxn ang="0">
                  <a:pos x="35" y="76"/>
                </a:cxn>
                <a:cxn ang="0">
                  <a:pos x="32" y="75"/>
                </a:cxn>
                <a:cxn ang="0">
                  <a:pos x="28" y="75"/>
                </a:cxn>
                <a:cxn ang="0">
                  <a:pos x="25" y="74"/>
                </a:cxn>
                <a:cxn ang="0">
                  <a:pos x="22" y="72"/>
                </a:cxn>
                <a:cxn ang="0">
                  <a:pos x="19" y="71"/>
                </a:cxn>
                <a:cxn ang="0">
                  <a:pos x="16" y="69"/>
                </a:cxn>
                <a:cxn ang="0">
                  <a:pos x="13" y="67"/>
                </a:cxn>
                <a:cxn ang="0">
                  <a:pos x="11" y="65"/>
                </a:cxn>
                <a:cxn ang="0">
                  <a:pos x="7" y="59"/>
                </a:cxn>
                <a:cxn ang="0">
                  <a:pos x="4" y="56"/>
                </a:cxn>
                <a:cxn ang="0">
                  <a:pos x="3" y="53"/>
                </a:cxn>
                <a:cxn ang="0">
                  <a:pos x="2" y="49"/>
                </a:cxn>
                <a:cxn ang="0">
                  <a:pos x="1" y="45"/>
                </a:cxn>
                <a:cxn ang="0">
                  <a:pos x="1" y="42"/>
                </a:cxn>
                <a:cxn ang="0">
                  <a:pos x="0" y="38"/>
                </a:cxn>
              </a:cxnLst>
              <a:rect l="0" t="0" r="r" b="b"/>
              <a:pathLst>
                <a:path w="70" h="76">
                  <a:moveTo>
                    <a:pt x="0" y="38"/>
                  </a:moveTo>
                  <a:lnTo>
                    <a:pt x="1" y="34"/>
                  </a:lnTo>
                  <a:lnTo>
                    <a:pt x="1" y="31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8" y="1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49" y="3"/>
                  </a:lnTo>
                  <a:lnTo>
                    <a:pt x="53" y="5"/>
                  </a:lnTo>
                  <a:lnTo>
                    <a:pt x="55" y="6"/>
                  </a:lnTo>
                  <a:lnTo>
                    <a:pt x="58" y="9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31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69" y="49"/>
                  </a:lnTo>
                  <a:lnTo>
                    <a:pt x="68" y="53"/>
                  </a:lnTo>
                  <a:lnTo>
                    <a:pt x="67" y="56"/>
                  </a:lnTo>
                  <a:lnTo>
                    <a:pt x="65" y="59"/>
                  </a:lnTo>
                  <a:lnTo>
                    <a:pt x="60" y="65"/>
                  </a:lnTo>
                  <a:lnTo>
                    <a:pt x="58" y="67"/>
                  </a:lnTo>
                  <a:lnTo>
                    <a:pt x="55" y="69"/>
                  </a:lnTo>
                  <a:lnTo>
                    <a:pt x="53" y="71"/>
                  </a:lnTo>
                  <a:lnTo>
                    <a:pt x="49" y="72"/>
                  </a:lnTo>
                  <a:lnTo>
                    <a:pt x="46" y="74"/>
                  </a:lnTo>
                  <a:lnTo>
                    <a:pt x="43" y="75"/>
                  </a:lnTo>
                  <a:lnTo>
                    <a:pt x="39" y="75"/>
                  </a:lnTo>
                  <a:lnTo>
                    <a:pt x="35" y="76"/>
                  </a:lnTo>
                  <a:lnTo>
                    <a:pt x="32" y="75"/>
                  </a:lnTo>
                  <a:lnTo>
                    <a:pt x="28" y="75"/>
                  </a:lnTo>
                  <a:lnTo>
                    <a:pt x="25" y="74"/>
                  </a:lnTo>
                  <a:lnTo>
                    <a:pt x="22" y="72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1" y="65"/>
                  </a:lnTo>
                  <a:lnTo>
                    <a:pt x="7" y="59"/>
                  </a:lnTo>
                  <a:lnTo>
                    <a:pt x="4" y="56"/>
                  </a:lnTo>
                  <a:lnTo>
                    <a:pt x="3" y="53"/>
                  </a:lnTo>
                  <a:lnTo>
                    <a:pt x="2" y="49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684838" y="4154488"/>
              <a:ext cx="57150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1" y="26"/>
                </a:cxn>
                <a:cxn ang="0">
                  <a:pos x="2" y="23"/>
                </a:cxn>
                <a:cxn ang="0">
                  <a:pos x="3" y="20"/>
                </a:cxn>
                <a:cxn ang="0">
                  <a:pos x="5" y="16"/>
                </a:cxn>
                <a:cxn ang="0">
                  <a:pos x="10" y="11"/>
                </a:cxn>
                <a:cxn ang="0">
                  <a:pos x="12" y="9"/>
                </a:cxn>
                <a:cxn ang="0">
                  <a:pos x="15" y="6"/>
                </a:cxn>
                <a:cxn ang="0">
                  <a:pos x="18" y="4"/>
                </a:cxn>
                <a:cxn ang="0">
                  <a:pos x="21" y="2"/>
                </a:cxn>
                <a:cxn ang="0">
                  <a:pos x="24" y="1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2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2" y="4"/>
                </a:cxn>
                <a:cxn ang="0">
                  <a:pos x="54" y="6"/>
                </a:cxn>
                <a:cxn ang="0">
                  <a:pos x="57" y="9"/>
                </a:cxn>
                <a:cxn ang="0">
                  <a:pos x="59" y="11"/>
                </a:cxn>
                <a:cxn ang="0">
                  <a:pos x="64" y="16"/>
                </a:cxn>
                <a:cxn ang="0">
                  <a:pos x="66" y="20"/>
                </a:cxn>
                <a:cxn ang="0">
                  <a:pos x="67" y="23"/>
                </a:cxn>
                <a:cxn ang="0">
                  <a:pos x="68" y="26"/>
                </a:cxn>
                <a:cxn ang="0">
                  <a:pos x="69" y="29"/>
                </a:cxn>
                <a:cxn ang="0">
                  <a:pos x="69" y="33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69" y="40"/>
                </a:cxn>
                <a:cxn ang="0">
                  <a:pos x="69" y="45"/>
                </a:cxn>
                <a:cxn ang="0">
                  <a:pos x="68" y="48"/>
                </a:cxn>
                <a:cxn ang="0">
                  <a:pos x="67" y="51"/>
                </a:cxn>
                <a:cxn ang="0">
                  <a:pos x="66" y="55"/>
                </a:cxn>
                <a:cxn ang="0">
                  <a:pos x="64" y="58"/>
                </a:cxn>
                <a:cxn ang="0">
                  <a:pos x="59" y="64"/>
                </a:cxn>
                <a:cxn ang="0">
                  <a:pos x="57" y="66"/>
                </a:cxn>
                <a:cxn ang="0">
                  <a:pos x="54" y="68"/>
                </a:cxn>
                <a:cxn ang="0">
                  <a:pos x="52" y="70"/>
                </a:cxn>
                <a:cxn ang="0">
                  <a:pos x="48" y="71"/>
                </a:cxn>
                <a:cxn ang="0">
                  <a:pos x="45" y="72"/>
                </a:cxn>
                <a:cxn ang="0">
                  <a:pos x="42" y="74"/>
                </a:cxn>
                <a:cxn ang="0">
                  <a:pos x="38" y="75"/>
                </a:cxn>
                <a:cxn ang="0">
                  <a:pos x="35" y="75"/>
                </a:cxn>
                <a:cxn ang="0">
                  <a:pos x="31" y="75"/>
                </a:cxn>
                <a:cxn ang="0">
                  <a:pos x="27" y="74"/>
                </a:cxn>
                <a:cxn ang="0">
                  <a:pos x="24" y="72"/>
                </a:cxn>
                <a:cxn ang="0">
                  <a:pos x="21" y="71"/>
                </a:cxn>
                <a:cxn ang="0">
                  <a:pos x="18" y="70"/>
                </a:cxn>
                <a:cxn ang="0">
                  <a:pos x="15" y="68"/>
                </a:cxn>
                <a:cxn ang="0">
                  <a:pos x="12" y="66"/>
                </a:cxn>
                <a:cxn ang="0">
                  <a:pos x="10" y="64"/>
                </a:cxn>
                <a:cxn ang="0">
                  <a:pos x="5" y="58"/>
                </a:cxn>
                <a:cxn ang="0">
                  <a:pos x="3" y="55"/>
                </a:cxn>
                <a:cxn ang="0">
                  <a:pos x="2" y="51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0" y="33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5" y="6"/>
                  </a:lnTo>
                  <a:lnTo>
                    <a:pt x="18" y="4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6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4" y="16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68" y="26"/>
                  </a:lnTo>
                  <a:lnTo>
                    <a:pt x="69" y="29"/>
                  </a:lnTo>
                  <a:lnTo>
                    <a:pt x="69" y="33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68" y="48"/>
                  </a:lnTo>
                  <a:lnTo>
                    <a:pt x="67" y="51"/>
                  </a:lnTo>
                  <a:lnTo>
                    <a:pt x="66" y="55"/>
                  </a:lnTo>
                  <a:lnTo>
                    <a:pt x="64" y="58"/>
                  </a:lnTo>
                  <a:lnTo>
                    <a:pt x="59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2" y="70"/>
                  </a:lnTo>
                  <a:lnTo>
                    <a:pt x="48" y="71"/>
                  </a:lnTo>
                  <a:lnTo>
                    <a:pt x="45" y="72"/>
                  </a:lnTo>
                  <a:lnTo>
                    <a:pt x="42" y="74"/>
                  </a:lnTo>
                  <a:lnTo>
                    <a:pt x="38" y="75"/>
                  </a:lnTo>
                  <a:lnTo>
                    <a:pt x="35" y="75"/>
                  </a:lnTo>
                  <a:lnTo>
                    <a:pt x="31" y="75"/>
                  </a:lnTo>
                  <a:lnTo>
                    <a:pt x="27" y="74"/>
                  </a:lnTo>
                  <a:lnTo>
                    <a:pt x="24" y="72"/>
                  </a:lnTo>
                  <a:lnTo>
                    <a:pt x="21" y="71"/>
                  </a:lnTo>
                  <a:lnTo>
                    <a:pt x="18" y="70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573713" y="4243388"/>
              <a:ext cx="55562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4"/>
                </a:cxn>
                <a:cxn ang="0">
                  <a:pos x="1" y="30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20"/>
                </a:cxn>
                <a:cxn ang="0">
                  <a:pos x="7" y="17"/>
                </a:cxn>
                <a:cxn ang="0">
                  <a:pos x="11" y="11"/>
                </a:cxn>
                <a:cxn ang="0">
                  <a:pos x="13" y="9"/>
                </a:cxn>
                <a:cxn ang="0">
                  <a:pos x="17" y="7"/>
                </a:cxn>
                <a:cxn ang="0">
                  <a:pos x="19" y="4"/>
                </a:cxn>
                <a:cxn ang="0">
                  <a:pos x="22" y="3"/>
                </a:cxn>
                <a:cxn ang="0">
                  <a:pos x="25" y="2"/>
                </a:cxn>
                <a:cxn ang="0">
                  <a:pos x="29" y="1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3" y="1"/>
                </a:cxn>
                <a:cxn ang="0">
                  <a:pos x="46" y="2"/>
                </a:cxn>
                <a:cxn ang="0">
                  <a:pos x="50" y="3"/>
                </a:cxn>
                <a:cxn ang="0">
                  <a:pos x="53" y="4"/>
                </a:cxn>
                <a:cxn ang="0">
                  <a:pos x="55" y="7"/>
                </a:cxn>
                <a:cxn ang="0">
                  <a:pos x="58" y="9"/>
                </a:cxn>
                <a:cxn ang="0">
                  <a:pos x="61" y="11"/>
                </a:cxn>
                <a:cxn ang="0">
                  <a:pos x="65" y="17"/>
                </a:cxn>
                <a:cxn ang="0">
                  <a:pos x="67" y="20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30"/>
                </a:cxn>
                <a:cxn ang="0">
                  <a:pos x="70" y="34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70" y="42"/>
                </a:cxn>
                <a:cxn ang="0">
                  <a:pos x="70" y="45"/>
                </a:cxn>
                <a:cxn ang="0">
                  <a:pos x="69" y="48"/>
                </a:cxn>
                <a:cxn ang="0">
                  <a:pos x="68" y="52"/>
                </a:cxn>
                <a:cxn ang="0">
                  <a:pos x="67" y="55"/>
                </a:cxn>
                <a:cxn ang="0">
                  <a:pos x="65" y="58"/>
                </a:cxn>
                <a:cxn ang="0">
                  <a:pos x="61" y="64"/>
                </a:cxn>
                <a:cxn ang="0">
                  <a:pos x="58" y="66"/>
                </a:cxn>
                <a:cxn ang="0">
                  <a:pos x="55" y="68"/>
                </a:cxn>
                <a:cxn ang="0">
                  <a:pos x="53" y="70"/>
                </a:cxn>
                <a:cxn ang="0">
                  <a:pos x="50" y="73"/>
                </a:cxn>
                <a:cxn ang="0">
                  <a:pos x="46" y="74"/>
                </a:cxn>
                <a:cxn ang="0">
                  <a:pos x="43" y="75"/>
                </a:cxn>
                <a:cxn ang="0">
                  <a:pos x="40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9" y="75"/>
                </a:cxn>
                <a:cxn ang="0">
                  <a:pos x="25" y="74"/>
                </a:cxn>
                <a:cxn ang="0">
                  <a:pos x="22" y="73"/>
                </a:cxn>
                <a:cxn ang="0">
                  <a:pos x="19" y="70"/>
                </a:cxn>
                <a:cxn ang="0">
                  <a:pos x="17" y="68"/>
                </a:cxn>
                <a:cxn ang="0">
                  <a:pos x="13" y="66"/>
                </a:cxn>
                <a:cxn ang="0">
                  <a:pos x="11" y="64"/>
                </a:cxn>
                <a:cxn ang="0">
                  <a:pos x="7" y="58"/>
                </a:cxn>
                <a:cxn ang="0">
                  <a:pos x="4" y="55"/>
                </a:cxn>
                <a:cxn ang="0">
                  <a:pos x="3" y="52"/>
                </a:cxn>
                <a:cxn ang="0">
                  <a:pos x="2" y="48"/>
                </a:cxn>
                <a:cxn ang="0">
                  <a:pos x="1" y="45"/>
                </a:cxn>
                <a:cxn ang="0">
                  <a:pos x="1" y="42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1" y="34"/>
                  </a:lnTo>
                  <a:lnTo>
                    <a:pt x="1" y="30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20"/>
                  </a:lnTo>
                  <a:lnTo>
                    <a:pt x="7" y="17"/>
                  </a:lnTo>
                  <a:lnTo>
                    <a:pt x="11" y="11"/>
                  </a:lnTo>
                  <a:lnTo>
                    <a:pt x="13" y="9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22" y="3"/>
                  </a:lnTo>
                  <a:lnTo>
                    <a:pt x="25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3" y="1"/>
                  </a:lnTo>
                  <a:lnTo>
                    <a:pt x="46" y="2"/>
                  </a:lnTo>
                  <a:lnTo>
                    <a:pt x="50" y="3"/>
                  </a:lnTo>
                  <a:lnTo>
                    <a:pt x="53" y="4"/>
                  </a:lnTo>
                  <a:lnTo>
                    <a:pt x="55" y="7"/>
                  </a:lnTo>
                  <a:lnTo>
                    <a:pt x="58" y="9"/>
                  </a:lnTo>
                  <a:lnTo>
                    <a:pt x="61" y="11"/>
                  </a:lnTo>
                  <a:lnTo>
                    <a:pt x="65" y="17"/>
                  </a:lnTo>
                  <a:lnTo>
                    <a:pt x="67" y="20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42"/>
                  </a:lnTo>
                  <a:lnTo>
                    <a:pt x="70" y="45"/>
                  </a:lnTo>
                  <a:lnTo>
                    <a:pt x="69" y="48"/>
                  </a:lnTo>
                  <a:lnTo>
                    <a:pt x="68" y="52"/>
                  </a:lnTo>
                  <a:lnTo>
                    <a:pt x="67" y="55"/>
                  </a:lnTo>
                  <a:lnTo>
                    <a:pt x="65" y="58"/>
                  </a:lnTo>
                  <a:lnTo>
                    <a:pt x="61" y="64"/>
                  </a:lnTo>
                  <a:lnTo>
                    <a:pt x="58" y="66"/>
                  </a:lnTo>
                  <a:lnTo>
                    <a:pt x="55" y="68"/>
                  </a:lnTo>
                  <a:lnTo>
                    <a:pt x="53" y="70"/>
                  </a:lnTo>
                  <a:lnTo>
                    <a:pt x="50" y="73"/>
                  </a:lnTo>
                  <a:lnTo>
                    <a:pt x="46" y="74"/>
                  </a:lnTo>
                  <a:lnTo>
                    <a:pt x="43" y="75"/>
                  </a:lnTo>
                  <a:lnTo>
                    <a:pt x="40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9" y="75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19" y="70"/>
                  </a:lnTo>
                  <a:lnTo>
                    <a:pt x="17" y="68"/>
                  </a:lnTo>
                  <a:lnTo>
                    <a:pt x="13" y="66"/>
                  </a:lnTo>
                  <a:lnTo>
                    <a:pt x="11" y="64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3" y="52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1" y="42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545138" y="3944938"/>
              <a:ext cx="55562" cy="6032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3"/>
                </a:cxn>
                <a:cxn ang="0">
                  <a:pos x="1" y="29"/>
                </a:cxn>
                <a:cxn ang="0">
                  <a:pos x="2" y="26"/>
                </a:cxn>
                <a:cxn ang="0">
                  <a:pos x="3" y="23"/>
                </a:cxn>
                <a:cxn ang="0">
                  <a:pos x="4" y="19"/>
                </a:cxn>
                <a:cxn ang="0">
                  <a:pos x="7" y="16"/>
                </a:cxn>
                <a:cxn ang="0">
                  <a:pos x="11" y="11"/>
                </a:cxn>
                <a:cxn ang="0">
                  <a:pos x="13" y="8"/>
                </a:cxn>
                <a:cxn ang="0">
                  <a:pos x="16" y="6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5" y="1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5" y="0"/>
                </a:cxn>
                <a:cxn ang="0">
                  <a:pos x="39" y="0"/>
                </a:cxn>
                <a:cxn ang="0">
                  <a:pos x="43" y="0"/>
                </a:cxn>
                <a:cxn ang="0">
                  <a:pos x="46" y="1"/>
                </a:cxn>
                <a:cxn ang="0">
                  <a:pos x="49" y="2"/>
                </a:cxn>
                <a:cxn ang="0">
                  <a:pos x="53" y="4"/>
                </a:cxn>
                <a:cxn ang="0">
                  <a:pos x="55" y="6"/>
                </a:cxn>
                <a:cxn ang="0">
                  <a:pos x="58" y="8"/>
                </a:cxn>
                <a:cxn ang="0">
                  <a:pos x="60" y="11"/>
                </a:cxn>
                <a:cxn ang="0">
                  <a:pos x="65" y="16"/>
                </a:cxn>
                <a:cxn ang="0">
                  <a:pos x="67" y="19"/>
                </a:cxn>
                <a:cxn ang="0">
                  <a:pos x="68" y="23"/>
                </a:cxn>
                <a:cxn ang="0">
                  <a:pos x="69" y="26"/>
                </a:cxn>
                <a:cxn ang="0">
                  <a:pos x="70" y="29"/>
                </a:cxn>
                <a:cxn ang="0">
                  <a:pos x="70" y="33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70" y="40"/>
                </a:cxn>
                <a:cxn ang="0">
                  <a:pos x="70" y="45"/>
                </a:cxn>
                <a:cxn ang="0">
                  <a:pos x="69" y="48"/>
                </a:cxn>
                <a:cxn ang="0">
                  <a:pos x="68" y="51"/>
                </a:cxn>
                <a:cxn ang="0">
                  <a:pos x="67" y="55"/>
                </a:cxn>
                <a:cxn ang="0">
                  <a:pos x="65" y="58"/>
                </a:cxn>
                <a:cxn ang="0">
                  <a:pos x="60" y="64"/>
                </a:cxn>
                <a:cxn ang="0">
                  <a:pos x="58" y="66"/>
                </a:cxn>
                <a:cxn ang="0">
                  <a:pos x="55" y="68"/>
                </a:cxn>
                <a:cxn ang="0">
                  <a:pos x="53" y="70"/>
                </a:cxn>
                <a:cxn ang="0">
                  <a:pos x="49" y="71"/>
                </a:cxn>
                <a:cxn ang="0">
                  <a:pos x="46" y="72"/>
                </a:cxn>
                <a:cxn ang="0">
                  <a:pos x="43" y="73"/>
                </a:cxn>
                <a:cxn ang="0">
                  <a:pos x="39" y="75"/>
                </a:cxn>
                <a:cxn ang="0">
                  <a:pos x="35" y="75"/>
                </a:cxn>
                <a:cxn ang="0">
                  <a:pos x="32" y="75"/>
                </a:cxn>
                <a:cxn ang="0">
                  <a:pos x="28" y="73"/>
                </a:cxn>
                <a:cxn ang="0">
                  <a:pos x="25" y="72"/>
                </a:cxn>
                <a:cxn ang="0">
                  <a:pos x="22" y="71"/>
                </a:cxn>
                <a:cxn ang="0">
                  <a:pos x="19" y="70"/>
                </a:cxn>
                <a:cxn ang="0">
                  <a:pos x="16" y="68"/>
                </a:cxn>
                <a:cxn ang="0">
                  <a:pos x="13" y="66"/>
                </a:cxn>
                <a:cxn ang="0">
                  <a:pos x="11" y="64"/>
                </a:cxn>
                <a:cxn ang="0">
                  <a:pos x="7" y="58"/>
                </a:cxn>
                <a:cxn ang="0">
                  <a:pos x="4" y="55"/>
                </a:cxn>
                <a:cxn ang="0">
                  <a:pos x="3" y="51"/>
                </a:cxn>
                <a:cxn ang="0">
                  <a:pos x="2" y="48"/>
                </a:cxn>
                <a:cxn ang="0">
                  <a:pos x="1" y="45"/>
                </a:cxn>
                <a:cxn ang="0">
                  <a:pos x="1" y="40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1" y="33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3" y="23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3" y="8"/>
                  </a:lnTo>
                  <a:lnTo>
                    <a:pt x="16" y="6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6" y="1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5" y="6"/>
                  </a:lnTo>
                  <a:lnTo>
                    <a:pt x="58" y="8"/>
                  </a:lnTo>
                  <a:lnTo>
                    <a:pt x="60" y="11"/>
                  </a:lnTo>
                  <a:lnTo>
                    <a:pt x="65" y="16"/>
                  </a:lnTo>
                  <a:lnTo>
                    <a:pt x="67" y="19"/>
                  </a:lnTo>
                  <a:lnTo>
                    <a:pt x="68" y="23"/>
                  </a:lnTo>
                  <a:lnTo>
                    <a:pt x="69" y="26"/>
                  </a:lnTo>
                  <a:lnTo>
                    <a:pt x="70" y="29"/>
                  </a:lnTo>
                  <a:lnTo>
                    <a:pt x="70" y="33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9" y="48"/>
                  </a:lnTo>
                  <a:lnTo>
                    <a:pt x="68" y="51"/>
                  </a:lnTo>
                  <a:lnTo>
                    <a:pt x="67" y="55"/>
                  </a:lnTo>
                  <a:lnTo>
                    <a:pt x="65" y="58"/>
                  </a:lnTo>
                  <a:lnTo>
                    <a:pt x="60" y="64"/>
                  </a:lnTo>
                  <a:lnTo>
                    <a:pt x="58" y="66"/>
                  </a:lnTo>
                  <a:lnTo>
                    <a:pt x="55" y="68"/>
                  </a:lnTo>
                  <a:lnTo>
                    <a:pt x="53" y="70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3" y="73"/>
                  </a:lnTo>
                  <a:lnTo>
                    <a:pt x="39" y="75"/>
                  </a:lnTo>
                  <a:lnTo>
                    <a:pt x="35" y="75"/>
                  </a:lnTo>
                  <a:lnTo>
                    <a:pt x="32" y="75"/>
                  </a:lnTo>
                  <a:lnTo>
                    <a:pt x="28" y="73"/>
                  </a:lnTo>
                  <a:lnTo>
                    <a:pt x="25" y="72"/>
                  </a:lnTo>
                  <a:lnTo>
                    <a:pt x="22" y="71"/>
                  </a:lnTo>
                  <a:lnTo>
                    <a:pt x="19" y="70"/>
                  </a:lnTo>
                  <a:lnTo>
                    <a:pt x="16" y="68"/>
                  </a:lnTo>
                  <a:lnTo>
                    <a:pt x="13" y="66"/>
                  </a:lnTo>
                  <a:lnTo>
                    <a:pt x="11" y="64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391150" y="4154488"/>
              <a:ext cx="55563" cy="587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" y="33"/>
                </a:cxn>
                <a:cxn ang="0">
                  <a:pos x="1" y="29"/>
                </a:cxn>
                <a:cxn ang="0">
                  <a:pos x="3" y="26"/>
                </a:cxn>
                <a:cxn ang="0">
                  <a:pos x="4" y="22"/>
                </a:cxn>
                <a:cxn ang="0">
                  <a:pos x="5" y="18"/>
                </a:cxn>
                <a:cxn ang="0">
                  <a:pos x="7" y="16"/>
                </a:cxn>
                <a:cxn ang="0">
                  <a:pos x="11" y="11"/>
                </a:cxn>
                <a:cxn ang="0">
                  <a:pos x="14" y="7"/>
                </a:cxn>
                <a:cxn ang="0">
                  <a:pos x="17" y="5"/>
                </a:cxn>
                <a:cxn ang="0">
                  <a:pos x="19" y="4"/>
                </a:cxn>
                <a:cxn ang="0">
                  <a:pos x="22" y="2"/>
                </a:cxn>
                <a:cxn ang="0">
                  <a:pos x="26" y="1"/>
                </a:cxn>
                <a:cxn ang="0">
                  <a:pos x="29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3" y="0"/>
                </a:cxn>
                <a:cxn ang="0">
                  <a:pos x="47" y="1"/>
                </a:cxn>
                <a:cxn ang="0">
                  <a:pos x="50" y="2"/>
                </a:cxn>
                <a:cxn ang="0">
                  <a:pos x="53" y="4"/>
                </a:cxn>
                <a:cxn ang="0">
                  <a:pos x="55" y="5"/>
                </a:cxn>
                <a:cxn ang="0">
                  <a:pos x="59" y="7"/>
                </a:cxn>
                <a:cxn ang="0">
                  <a:pos x="61" y="11"/>
                </a:cxn>
                <a:cxn ang="0">
                  <a:pos x="65" y="16"/>
                </a:cxn>
                <a:cxn ang="0">
                  <a:pos x="67" y="18"/>
                </a:cxn>
                <a:cxn ang="0">
                  <a:pos x="69" y="22"/>
                </a:cxn>
                <a:cxn ang="0">
                  <a:pos x="70" y="26"/>
                </a:cxn>
                <a:cxn ang="0">
                  <a:pos x="71" y="29"/>
                </a:cxn>
                <a:cxn ang="0">
                  <a:pos x="71" y="33"/>
                </a:cxn>
                <a:cxn ang="0">
                  <a:pos x="71" y="37"/>
                </a:cxn>
                <a:cxn ang="0">
                  <a:pos x="71" y="37"/>
                </a:cxn>
                <a:cxn ang="0">
                  <a:pos x="71" y="40"/>
                </a:cxn>
                <a:cxn ang="0">
                  <a:pos x="71" y="45"/>
                </a:cxn>
                <a:cxn ang="0">
                  <a:pos x="70" y="48"/>
                </a:cxn>
                <a:cxn ang="0">
                  <a:pos x="69" y="51"/>
                </a:cxn>
                <a:cxn ang="0">
                  <a:pos x="67" y="55"/>
                </a:cxn>
                <a:cxn ang="0">
                  <a:pos x="65" y="58"/>
                </a:cxn>
                <a:cxn ang="0">
                  <a:pos x="61" y="64"/>
                </a:cxn>
                <a:cxn ang="0">
                  <a:pos x="59" y="66"/>
                </a:cxn>
                <a:cxn ang="0">
                  <a:pos x="55" y="68"/>
                </a:cxn>
                <a:cxn ang="0">
                  <a:pos x="53" y="70"/>
                </a:cxn>
                <a:cxn ang="0">
                  <a:pos x="50" y="71"/>
                </a:cxn>
                <a:cxn ang="0">
                  <a:pos x="47" y="72"/>
                </a:cxn>
                <a:cxn ang="0">
                  <a:pos x="43" y="74"/>
                </a:cxn>
                <a:cxn ang="0">
                  <a:pos x="40" y="75"/>
                </a:cxn>
                <a:cxn ang="0">
                  <a:pos x="36" y="75"/>
                </a:cxn>
                <a:cxn ang="0">
                  <a:pos x="32" y="75"/>
                </a:cxn>
                <a:cxn ang="0">
                  <a:pos x="29" y="74"/>
                </a:cxn>
                <a:cxn ang="0">
                  <a:pos x="26" y="72"/>
                </a:cxn>
                <a:cxn ang="0">
                  <a:pos x="22" y="71"/>
                </a:cxn>
                <a:cxn ang="0">
                  <a:pos x="19" y="70"/>
                </a:cxn>
                <a:cxn ang="0">
                  <a:pos x="17" y="68"/>
                </a:cxn>
                <a:cxn ang="0">
                  <a:pos x="14" y="66"/>
                </a:cxn>
                <a:cxn ang="0">
                  <a:pos x="11" y="64"/>
                </a:cxn>
                <a:cxn ang="0">
                  <a:pos x="7" y="58"/>
                </a:cxn>
                <a:cxn ang="0">
                  <a:pos x="5" y="55"/>
                </a:cxn>
                <a:cxn ang="0">
                  <a:pos x="4" y="51"/>
                </a:cxn>
                <a:cxn ang="0">
                  <a:pos x="3" y="48"/>
                </a:cxn>
                <a:cxn ang="0">
                  <a:pos x="1" y="45"/>
                </a:cxn>
                <a:cxn ang="0">
                  <a:pos x="1" y="40"/>
                </a:cxn>
                <a:cxn ang="0">
                  <a:pos x="0" y="37"/>
                </a:cxn>
              </a:cxnLst>
              <a:rect l="0" t="0" r="r" b="b"/>
              <a:pathLst>
                <a:path w="71" h="75">
                  <a:moveTo>
                    <a:pt x="0" y="37"/>
                  </a:moveTo>
                  <a:lnTo>
                    <a:pt x="1" y="33"/>
                  </a:lnTo>
                  <a:lnTo>
                    <a:pt x="1" y="29"/>
                  </a:lnTo>
                  <a:lnTo>
                    <a:pt x="3" y="26"/>
                  </a:lnTo>
                  <a:lnTo>
                    <a:pt x="4" y="22"/>
                  </a:lnTo>
                  <a:lnTo>
                    <a:pt x="5" y="18"/>
                  </a:lnTo>
                  <a:lnTo>
                    <a:pt x="7" y="16"/>
                  </a:lnTo>
                  <a:lnTo>
                    <a:pt x="11" y="11"/>
                  </a:lnTo>
                  <a:lnTo>
                    <a:pt x="14" y="7"/>
                  </a:lnTo>
                  <a:lnTo>
                    <a:pt x="17" y="5"/>
                  </a:lnTo>
                  <a:lnTo>
                    <a:pt x="19" y="4"/>
                  </a:lnTo>
                  <a:lnTo>
                    <a:pt x="22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50" y="2"/>
                  </a:lnTo>
                  <a:lnTo>
                    <a:pt x="53" y="4"/>
                  </a:lnTo>
                  <a:lnTo>
                    <a:pt x="55" y="5"/>
                  </a:lnTo>
                  <a:lnTo>
                    <a:pt x="59" y="7"/>
                  </a:lnTo>
                  <a:lnTo>
                    <a:pt x="61" y="11"/>
                  </a:lnTo>
                  <a:lnTo>
                    <a:pt x="65" y="16"/>
                  </a:lnTo>
                  <a:lnTo>
                    <a:pt x="67" y="18"/>
                  </a:lnTo>
                  <a:lnTo>
                    <a:pt x="69" y="22"/>
                  </a:lnTo>
                  <a:lnTo>
                    <a:pt x="70" y="26"/>
                  </a:lnTo>
                  <a:lnTo>
                    <a:pt x="71" y="29"/>
                  </a:lnTo>
                  <a:lnTo>
                    <a:pt x="71" y="33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71" y="40"/>
                  </a:lnTo>
                  <a:lnTo>
                    <a:pt x="71" y="45"/>
                  </a:lnTo>
                  <a:lnTo>
                    <a:pt x="70" y="48"/>
                  </a:lnTo>
                  <a:lnTo>
                    <a:pt x="69" y="51"/>
                  </a:lnTo>
                  <a:lnTo>
                    <a:pt x="67" y="55"/>
                  </a:lnTo>
                  <a:lnTo>
                    <a:pt x="65" y="58"/>
                  </a:lnTo>
                  <a:lnTo>
                    <a:pt x="61" y="64"/>
                  </a:lnTo>
                  <a:lnTo>
                    <a:pt x="59" y="66"/>
                  </a:lnTo>
                  <a:lnTo>
                    <a:pt x="55" y="68"/>
                  </a:lnTo>
                  <a:lnTo>
                    <a:pt x="53" y="70"/>
                  </a:lnTo>
                  <a:lnTo>
                    <a:pt x="50" y="71"/>
                  </a:lnTo>
                  <a:lnTo>
                    <a:pt x="47" y="72"/>
                  </a:lnTo>
                  <a:lnTo>
                    <a:pt x="43" y="74"/>
                  </a:lnTo>
                  <a:lnTo>
                    <a:pt x="40" y="75"/>
                  </a:lnTo>
                  <a:lnTo>
                    <a:pt x="36" y="75"/>
                  </a:lnTo>
                  <a:lnTo>
                    <a:pt x="32" y="75"/>
                  </a:lnTo>
                  <a:lnTo>
                    <a:pt x="29" y="74"/>
                  </a:lnTo>
                  <a:lnTo>
                    <a:pt x="26" y="72"/>
                  </a:lnTo>
                  <a:lnTo>
                    <a:pt x="22" y="71"/>
                  </a:lnTo>
                  <a:lnTo>
                    <a:pt x="19" y="70"/>
                  </a:lnTo>
                  <a:lnTo>
                    <a:pt x="17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58"/>
                  </a:lnTo>
                  <a:lnTo>
                    <a:pt x="5" y="55"/>
                  </a:lnTo>
                  <a:lnTo>
                    <a:pt x="4" y="51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1" y="4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376988" y="3303588"/>
              <a:ext cx="55562" cy="6032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1" y="26"/>
                </a:cxn>
                <a:cxn ang="0">
                  <a:pos x="2" y="23"/>
                </a:cxn>
                <a:cxn ang="0">
                  <a:pos x="3" y="19"/>
                </a:cxn>
                <a:cxn ang="0">
                  <a:pos x="5" y="16"/>
                </a:cxn>
                <a:cxn ang="0">
                  <a:pos x="10" y="11"/>
                </a:cxn>
                <a:cxn ang="0">
                  <a:pos x="12" y="8"/>
                </a:cxn>
                <a:cxn ang="0">
                  <a:pos x="15" y="6"/>
                </a:cxn>
                <a:cxn ang="0">
                  <a:pos x="17" y="4"/>
                </a:cxn>
                <a:cxn ang="0">
                  <a:pos x="21" y="3"/>
                </a:cxn>
                <a:cxn ang="0">
                  <a:pos x="24" y="2"/>
                </a:cxn>
                <a:cxn ang="0">
                  <a:pos x="27" y="1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1"/>
                </a:cxn>
                <a:cxn ang="0">
                  <a:pos x="45" y="2"/>
                </a:cxn>
                <a:cxn ang="0">
                  <a:pos x="48" y="3"/>
                </a:cxn>
                <a:cxn ang="0">
                  <a:pos x="51" y="4"/>
                </a:cxn>
                <a:cxn ang="0">
                  <a:pos x="54" y="6"/>
                </a:cxn>
                <a:cxn ang="0">
                  <a:pos x="57" y="8"/>
                </a:cxn>
                <a:cxn ang="0">
                  <a:pos x="59" y="11"/>
                </a:cxn>
                <a:cxn ang="0">
                  <a:pos x="63" y="16"/>
                </a:cxn>
                <a:cxn ang="0">
                  <a:pos x="66" y="19"/>
                </a:cxn>
                <a:cxn ang="0">
                  <a:pos x="67" y="23"/>
                </a:cxn>
                <a:cxn ang="0">
                  <a:pos x="68" y="26"/>
                </a:cxn>
                <a:cxn ang="0">
                  <a:pos x="69" y="29"/>
                </a:cxn>
                <a:cxn ang="0">
                  <a:pos x="69" y="34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69" y="41"/>
                </a:cxn>
                <a:cxn ang="0">
                  <a:pos x="69" y="45"/>
                </a:cxn>
                <a:cxn ang="0">
                  <a:pos x="68" y="48"/>
                </a:cxn>
                <a:cxn ang="0">
                  <a:pos x="67" y="51"/>
                </a:cxn>
                <a:cxn ang="0">
                  <a:pos x="66" y="55"/>
                </a:cxn>
                <a:cxn ang="0">
                  <a:pos x="63" y="58"/>
                </a:cxn>
                <a:cxn ang="0">
                  <a:pos x="59" y="63"/>
                </a:cxn>
                <a:cxn ang="0">
                  <a:pos x="57" y="66"/>
                </a:cxn>
                <a:cxn ang="0">
                  <a:pos x="54" y="68"/>
                </a:cxn>
                <a:cxn ang="0">
                  <a:pos x="51" y="70"/>
                </a:cxn>
                <a:cxn ang="0">
                  <a:pos x="48" y="72"/>
                </a:cxn>
                <a:cxn ang="0">
                  <a:pos x="45" y="73"/>
                </a:cxn>
                <a:cxn ang="0">
                  <a:pos x="41" y="74"/>
                </a:cxn>
                <a:cxn ang="0">
                  <a:pos x="38" y="74"/>
                </a:cxn>
                <a:cxn ang="0">
                  <a:pos x="35" y="74"/>
                </a:cxn>
                <a:cxn ang="0">
                  <a:pos x="30" y="74"/>
                </a:cxn>
                <a:cxn ang="0">
                  <a:pos x="27" y="74"/>
                </a:cxn>
                <a:cxn ang="0">
                  <a:pos x="24" y="73"/>
                </a:cxn>
                <a:cxn ang="0">
                  <a:pos x="21" y="72"/>
                </a:cxn>
                <a:cxn ang="0">
                  <a:pos x="17" y="70"/>
                </a:cxn>
                <a:cxn ang="0">
                  <a:pos x="15" y="68"/>
                </a:cxn>
                <a:cxn ang="0">
                  <a:pos x="12" y="66"/>
                </a:cxn>
                <a:cxn ang="0">
                  <a:pos x="10" y="63"/>
                </a:cxn>
                <a:cxn ang="0">
                  <a:pos x="5" y="58"/>
                </a:cxn>
                <a:cxn ang="0">
                  <a:pos x="3" y="55"/>
                </a:cxn>
                <a:cxn ang="0">
                  <a:pos x="2" y="51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1"/>
                </a:cxn>
                <a:cxn ang="0">
                  <a:pos x="0" y="37"/>
                </a:cxn>
              </a:cxnLst>
              <a:rect l="0" t="0" r="r" b="b"/>
              <a:pathLst>
                <a:path w="70" h="74">
                  <a:moveTo>
                    <a:pt x="0" y="37"/>
                  </a:moveTo>
                  <a:lnTo>
                    <a:pt x="0" y="34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5" y="6"/>
                  </a:lnTo>
                  <a:lnTo>
                    <a:pt x="17" y="4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5" y="2"/>
                  </a:lnTo>
                  <a:lnTo>
                    <a:pt x="48" y="3"/>
                  </a:lnTo>
                  <a:lnTo>
                    <a:pt x="51" y="4"/>
                  </a:lnTo>
                  <a:lnTo>
                    <a:pt x="54" y="6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3" y="16"/>
                  </a:lnTo>
                  <a:lnTo>
                    <a:pt x="66" y="19"/>
                  </a:lnTo>
                  <a:lnTo>
                    <a:pt x="67" y="23"/>
                  </a:lnTo>
                  <a:lnTo>
                    <a:pt x="68" y="26"/>
                  </a:lnTo>
                  <a:lnTo>
                    <a:pt x="69" y="29"/>
                  </a:lnTo>
                  <a:lnTo>
                    <a:pt x="69" y="34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9" y="41"/>
                  </a:lnTo>
                  <a:lnTo>
                    <a:pt x="69" y="45"/>
                  </a:lnTo>
                  <a:lnTo>
                    <a:pt x="68" y="48"/>
                  </a:lnTo>
                  <a:lnTo>
                    <a:pt x="67" y="51"/>
                  </a:lnTo>
                  <a:lnTo>
                    <a:pt x="66" y="55"/>
                  </a:lnTo>
                  <a:lnTo>
                    <a:pt x="63" y="58"/>
                  </a:lnTo>
                  <a:lnTo>
                    <a:pt x="59" y="63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0"/>
                  </a:lnTo>
                  <a:lnTo>
                    <a:pt x="48" y="72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4"/>
                  </a:lnTo>
                  <a:lnTo>
                    <a:pt x="35" y="74"/>
                  </a:lnTo>
                  <a:lnTo>
                    <a:pt x="30" y="74"/>
                  </a:lnTo>
                  <a:lnTo>
                    <a:pt x="27" y="74"/>
                  </a:lnTo>
                  <a:lnTo>
                    <a:pt x="24" y="73"/>
                  </a:lnTo>
                  <a:lnTo>
                    <a:pt x="21" y="72"/>
                  </a:lnTo>
                  <a:lnTo>
                    <a:pt x="17" y="70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3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2" y="51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202363" y="3378200"/>
              <a:ext cx="55562" cy="60325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4"/>
                </a:cxn>
                <a:cxn ang="0">
                  <a:pos x="0" y="30"/>
                </a:cxn>
                <a:cxn ang="0">
                  <a:pos x="1" y="27"/>
                </a:cxn>
                <a:cxn ang="0">
                  <a:pos x="2" y="23"/>
                </a:cxn>
                <a:cxn ang="0">
                  <a:pos x="3" y="20"/>
                </a:cxn>
                <a:cxn ang="0">
                  <a:pos x="5" y="17"/>
                </a:cxn>
                <a:cxn ang="0">
                  <a:pos x="10" y="11"/>
                </a:cxn>
                <a:cxn ang="0">
                  <a:pos x="12" y="9"/>
                </a:cxn>
                <a:cxn ang="0">
                  <a:pos x="15" y="7"/>
                </a:cxn>
                <a:cxn ang="0">
                  <a:pos x="17" y="5"/>
                </a:cxn>
                <a:cxn ang="0">
                  <a:pos x="21" y="4"/>
                </a:cxn>
                <a:cxn ang="0">
                  <a:pos x="24" y="2"/>
                </a:cxn>
                <a:cxn ang="0">
                  <a:pos x="27" y="1"/>
                </a:cxn>
                <a:cxn ang="0">
                  <a:pos x="31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2" y="1"/>
                </a:cxn>
                <a:cxn ang="0">
                  <a:pos x="45" y="2"/>
                </a:cxn>
                <a:cxn ang="0">
                  <a:pos x="48" y="4"/>
                </a:cxn>
                <a:cxn ang="0">
                  <a:pos x="51" y="5"/>
                </a:cxn>
                <a:cxn ang="0">
                  <a:pos x="54" y="7"/>
                </a:cxn>
                <a:cxn ang="0">
                  <a:pos x="57" y="9"/>
                </a:cxn>
                <a:cxn ang="0">
                  <a:pos x="59" y="11"/>
                </a:cxn>
                <a:cxn ang="0">
                  <a:pos x="64" y="17"/>
                </a:cxn>
                <a:cxn ang="0">
                  <a:pos x="66" y="20"/>
                </a:cxn>
                <a:cxn ang="0">
                  <a:pos x="67" y="23"/>
                </a:cxn>
                <a:cxn ang="0">
                  <a:pos x="68" y="27"/>
                </a:cxn>
                <a:cxn ang="0">
                  <a:pos x="69" y="30"/>
                </a:cxn>
                <a:cxn ang="0">
                  <a:pos x="69" y="34"/>
                </a:cxn>
                <a:cxn ang="0">
                  <a:pos x="70" y="38"/>
                </a:cxn>
                <a:cxn ang="0">
                  <a:pos x="70" y="38"/>
                </a:cxn>
                <a:cxn ang="0">
                  <a:pos x="69" y="42"/>
                </a:cxn>
                <a:cxn ang="0">
                  <a:pos x="69" y="45"/>
                </a:cxn>
                <a:cxn ang="0">
                  <a:pos x="68" y="49"/>
                </a:cxn>
                <a:cxn ang="0">
                  <a:pos x="67" y="53"/>
                </a:cxn>
                <a:cxn ang="0">
                  <a:pos x="66" y="56"/>
                </a:cxn>
                <a:cxn ang="0">
                  <a:pos x="64" y="59"/>
                </a:cxn>
                <a:cxn ang="0">
                  <a:pos x="59" y="65"/>
                </a:cxn>
                <a:cxn ang="0">
                  <a:pos x="57" y="67"/>
                </a:cxn>
                <a:cxn ang="0">
                  <a:pos x="54" y="70"/>
                </a:cxn>
                <a:cxn ang="0">
                  <a:pos x="51" y="71"/>
                </a:cxn>
                <a:cxn ang="0">
                  <a:pos x="48" y="73"/>
                </a:cxn>
                <a:cxn ang="0">
                  <a:pos x="45" y="74"/>
                </a:cxn>
                <a:cxn ang="0">
                  <a:pos x="42" y="75"/>
                </a:cxn>
                <a:cxn ang="0">
                  <a:pos x="38" y="75"/>
                </a:cxn>
                <a:cxn ang="0">
                  <a:pos x="35" y="76"/>
                </a:cxn>
                <a:cxn ang="0">
                  <a:pos x="31" y="75"/>
                </a:cxn>
                <a:cxn ang="0">
                  <a:pos x="27" y="75"/>
                </a:cxn>
                <a:cxn ang="0">
                  <a:pos x="24" y="74"/>
                </a:cxn>
                <a:cxn ang="0">
                  <a:pos x="21" y="73"/>
                </a:cxn>
                <a:cxn ang="0">
                  <a:pos x="17" y="71"/>
                </a:cxn>
                <a:cxn ang="0">
                  <a:pos x="15" y="70"/>
                </a:cxn>
                <a:cxn ang="0">
                  <a:pos x="12" y="67"/>
                </a:cxn>
                <a:cxn ang="0">
                  <a:pos x="10" y="65"/>
                </a:cxn>
                <a:cxn ang="0">
                  <a:pos x="5" y="59"/>
                </a:cxn>
                <a:cxn ang="0">
                  <a:pos x="3" y="56"/>
                </a:cxn>
                <a:cxn ang="0">
                  <a:pos x="2" y="53"/>
                </a:cxn>
                <a:cxn ang="0">
                  <a:pos x="1" y="49"/>
                </a:cxn>
                <a:cxn ang="0">
                  <a:pos x="0" y="45"/>
                </a:cxn>
                <a:cxn ang="0">
                  <a:pos x="0" y="42"/>
                </a:cxn>
                <a:cxn ang="0">
                  <a:pos x="0" y="38"/>
                </a:cxn>
              </a:cxnLst>
              <a:rect l="0" t="0" r="r" b="b"/>
              <a:pathLst>
                <a:path w="70" h="76">
                  <a:moveTo>
                    <a:pt x="0" y="38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5" y="17"/>
                  </a:lnTo>
                  <a:lnTo>
                    <a:pt x="10" y="11"/>
                  </a:lnTo>
                  <a:lnTo>
                    <a:pt x="12" y="9"/>
                  </a:lnTo>
                  <a:lnTo>
                    <a:pt x="15" y="7"/>
                  </a:lnTo>
                  <a:lnTo>
                    <a:pt x="17" y="5"/>
                  </a:lnTo>
                  <a:lnTo>
                    <a:pt x="21" y="4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1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2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1" y="5"/>
                  </a:lnTo>
                  <a:lnTo>
                    <a:pt x="54" y="7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4" y="17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68" y="27"/>
                  </a:lnTo>
                  <a:lnTo>
                    <a:pt x="69" y="30"/>
                  </a:lnTo>
                  <a:lnTo>
                    <a:pt x="69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9" y="42"/>
                  </a:lnTo>
                  <a:lnTo>
                    <a:pt x="69" y="45"/>
                  </a:lnTo>
                  <a:lnTo>
                    <a:pt x="68" y="49"/>
                  </a:lnTo>
                  <a:lnTo>
                    <a:pt x="67" y="53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59" y="65"/>
                  </a:lnTo>
                  <a:lnTo>
                    <a:pt x="57" y="67"/>
                  </a:lnTo>
                  <a:lnTo>
                    <a:pt x="54" y="70"/>
                  </a:lnTo>
                  <a:lnTo>
                    <a:pt x="51" y="71"/>
                  </a:lnTo>
                  <a:lnTo>
                    <a:pt x="48" y="73"/>
                  </a:lnTo>
                  <a:lnTo>
                    <a:pt x="45" y="74"/>
                  </a:lnTo>
                  <a:lnTo>
                    <a:pt x="42" y="75"/>
                  </a:lnTo>
                  <a:lnTo>
                    <a:pt x="38" y="75"/>
                  </a:lnTo>
                  <a:lnTo>
                    <a:pt x="35" y="76"/>
                  </a:lnTo>
                  <a:lnTo>
                    <a:pt x="31" y="75"/>
                  </a:lnTo>
                  <a:lnTo>
                    <a:pt x="27" y="75"/>
                  </a:lnTo>
                  <a:lnTo>
                    <a:pt x="24" y="74"/>
                  </a:lnTo>
                  <a:lnTo>
                    <a:pt x="21" y="73"/>
                  </a:lnTo>
                  <a:lnTo>
                    <a:pt x="17" y="71"/>
                  </a:lnTo>
                  <a:lnTo>
                    <a:pt x="15" y="70"/>
                  </a:lnTo>
                  <a:lnTo>
                    <a:pt x="12" y="67"/>
                  </a:lnTo>
                  <a:lnTo>
                    <a:pt x="10" y="65"/>
                  </a:lnTo>
                  <a:lnTo>
                    <a:pt x="5" y="59"/>
                  </a:lnTo>
                  <a:lnTo>
                    <a:pt x="3" y="56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2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376988" y="3452813"/>
              <a:ext cx="55562" cy="60325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1" y="26"/>
                </a:cxn>
                <a:cxn ang="0">
                  <a:pos x="2" y="22"/>
                </a:cxn>
                <a:cxn ang="0">
                  <a:pos x="3" y="19"/>
                </a:cxn>
                <a:cxn ang="0">
                  <a:pos x="5" y="16"/>
                </a:cxn>
                <a:cxn ang="0">
                  <a:pos x="10" y="11"/>
                </a:cxn>
                <a:cxn ang="0">
                  <a:pos x="12" y="8"/>
                </a:cxn>
                <a:cxn ang="0">
                  <a:pos x="15" y="5"/>
                </a:cxn>
                <a:cxn ang="0">
                  <a:pos x="17" y="4"/>
                </a:cxn>
                <a:cxn ang="0">
                  <a:pos x="21" y="2"/>
                </a:cxn>
                <a:cxn ang="0">
                  <a:pos x="24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41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4"/>
                </a:cxn>
                <a:cxn ang="0">
                  <a:pos x="54" y="5"/>
                </a:cxn>
                <a:cxn ang="0">
                  <a:pos x="57" y="8"/>
                </a:cxn>
                <a:cxn ang="0">
                  <a:pos x="59" y="11"/>
                </a:cxn>
                <a:cxn ang="0">
                  <a:pos x="63" y="16"/>
                </a:cxn>
                <a:cxn ang="0">
                  <a:pos x="66" y="19"/>
                </a:cxn>
                <a:cxn ang="0">
                  <a:pos x="67" y="22"/>
                </a:cxn>
                <a:cxn ang="0">
                  <a:pos x="68" y="26"/>
                </a:cxn>
                <a:cxn ang="0">
                  <a:pos x="69" y="30"/>
                </a:cxn>
                <a:cxn ang="0">
                  <a:pos x="69" y="33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69" y="41"/>
                </a:cxn>
                <a:cxn ang="0">
                  <a:pos x="69" y="45"/>
                </a:cxn>
                <a:cxn ang="0">
                  <a:pos x="68" y="48"/>
                </a:cxn>
                <a:cxn ang="0">
                  <a:pos x="67" y="52"/>
                </a:cxn>
                <a:cxn ang="0">
                  <a:pos x="66" y="55"/>
                </a:cxn>
                <a:cxn ang="0">
                  <a:pos x="63" y="58"/>
                </a:cxn>
                <a:cxn ang="0">
                  <a:pos x="59" y="64"/>
                </a:cxn>
                <a:cxn ang="0">
                  <a:pos x="57" y="66"/>
                </a:cxn>
                <a:cxn ang="0">
                  <a:pos x="54" y="68"/>
                </a:cxn>
                <a:cxn ang="0">
                  <a:pos x="51" y="70"/>
                </a:cxn>
                <a:cxn ang="0">
                  <a:pos x="48" y="71"/>
                </a:cxn>
                <a:cxn ang="0">
                  <a:pos x="45" y="73"/>
                </a:cxn>
                <a:cxn ang="0">
                  <a:pos x="41" y="74"/>
                </a:cxn>
                <a:cxn ang="0">
                  <a:pos x="38" y="75"/>
                </a:cxn>
                <a:cxn ang="0">
                  <a:pos x="35" y="75"/>
                </a:cxn>
                <a:cxn ang="0">
                  <a:pos x="30" y="75"/>
                </a:cxn>
                <a:cxn ang="0">
                  <a:pos x="27" y="74"/>
                </a:cxn>
                <a:cxn ang="0">
                  <a:pos x="24" y="73"/>
                </a:cxn>
                <a:cxn ang="0">
                  <a:pos x="21" y="71"/>
                </a:cxn>
                <a:cxn ang="0">
                  <a:pos x="17" y="70"/>
                </a:cxn>
                <a:cxn ang="0">
                  <a:pos x="15" y="68"/>
                </a:cxn>
                <a:cxn ang="0">
                  <a:pos x="12" y="66"/>
                </a:cxn>
                <a:cxn ang="0">
                  <a:pos x="10" y="64"/>
                </a:cxn>
                <a:cxn ang="0">
                  <a:pos x="5" y="58"/>
                </a:cxn>
                <a:cxn ang="0">
                  <a:pos x="3" y="55"/>
                </a:cxn>
                <a:cxn ang="0">
                  <a:pos x="2" y="52"/>
                </a:cxn>
                <a:cxn ang="0">
                  <a:pos x="1" y="48"/>
                </a:cxn>
                <a:cxn ang="0">
                  <a:pos x="0" y="45"/>
                </a:cxn>
                <a:cxn ang="0">
                  <a:pos x="0" y="41"/>
                </a:cxn>
                <a:cxn ang="0">
                  <a:pos x="0" y="37"/>
                </a:cxn>
              </a:cxnLst>
              <a:rect l="0" t="0" r="r" b="b"/>
              <a:pathLst>
                <a:path w="70" h="75">
                  <a:moveTo>
                    <a:pt x="0" y="37"/>
                  </a:moveTo>
                  <a:lnTo>
                    <a:pt x="0" y="33"/>
                  </a:lnTo>
                  <a:lnTo>
                    <a:pt x="0" y="30"/>
                  </a:lnTo>
                  <a:lnTo>
                    <a:pt x="1" y="26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4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4"/>
                  </a:lnTo>
                  <a:lnTo>
                    <a:pt x="54" y="5"/>
                  </a:lnTo>
                  <a:lnTo>
                    <a:pt x="57" y="8"/>
                  </a:lnTo>
                  <a:lnTo>
                    <a:pt x="59" y="11"/>
                  </a:lnTo>
                  <a:lnTo>
                    <a:pt x="63" y="16"/>
                  </a:lnTo>
                  <a:lnTo>
                    <a:pt x="66" y="19"/>
                  </a:lnTo>
                  <a:lnTo>
                    <a:pt x="67" y="22"/>
                  </a:lnTo>
                  <a:lnTo>
                    <a:pt x="68" y="26"/>
                  </a:lnTo>
                  <a:lnTo>
                    <a:pt x="69" y="30"/>
                  </a:lnTo>
                  <a:lnTo>
                    <a:pt x="69" y="33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9" y="41"/>
                  </a:lnTo>
                  <a:lnTo>
                    <a:pt x="69" y="45"/>
                  </a:lnTo>
                  <a:lnTo>
                    <a:pt x="68" y="48"/>
                  </a:lnTo>
                  <a:lnTo>
                    <a:pt x="67" y="52"/>
                  </a:lnTo>
                  <a:lnTo>
                    <a:pt x="66" y="55"/>
                  </a:lnTo>
                  <a:lnTo>
                    <a:pt x="63" y="58"/>
                  </a:lnTo>
                  <a:lnTo>
                    <a:pt x="59" y="64"/>
                  </a:lnTo>
                  <a:lnTo>
                    <a:pt x="57" y="66"/>
                  </a:lnTo>
                  <a:lnTo>
                    <a:pt x="54" y="68"/>
                  </a:lnTo>
                  <a:lnTo>
                    <a:pt x="51" y="70"/>
                  </a:lnTo>
                  <a:lnTo>
                    <a:pt x="48" y="71"/>
                  </a:lnTo>
                  <a:lnTo>
                    <a:pt x="45" y="73"/>
                  </a:lnTo>
                  <a:lnTo>
                    <a:pt x="41" y="74"/>
                  </a:lnTo>
                  <a:lnTo>
                    <a:pt x="38" y="75"/>
                  </a:lnTo>
                  <a:lnTo>
                    <a:pt x="35" y="75"/>
                  </a:lnTo>
                  <a:lnTo>
                    <a:pt x="30" y="75"/>
                  </a:lnTo>
                  <a:lnTo>
                    <a:pt x="27" y="74"/>
                  </a:lnTo>
                  <a:lnTo>
                    <a:pt x="24" y="73"/>
                  </a:lnTo>
                  <a:lnTo>
                    <a:pt x="21" y="71"/>
                  </a:lnTo>
                  <a:lnTo>
                    <a:pt x="17" y="70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4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2" y="52"/>
                  </a:lnTo>
                  <a:lnTo>
                    <a:pt x="1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tx1"/>
            </a:solidFill>
            <a:ln w="28575" cmpd="sng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17838" y="3241675"/>
              <a:ext cx="2303462" cy="557213"/>
            </a:xfrm>
            <a:custGeom>
              <a:avLst/>
              <a:gdLst/>
              <a:ahLst/>
              <a:cxnLst>
                <a:cxn ang="0">
                  <a:pos x="0" y="703"/>
                </a:cxn>
                <a:cxn ang="0">
                  <a:pos x="49" y="675"/>
                </a:cxn>
                <a:cxn ang="0">
                  <a:pos x="98" y="648"/>
                </a:cxn>
                <a:cxn ang="0">
                  <a:pos x="145" y="621"/>
                </a:cxn>
                <a:cxn ang="0">
                  <a:pos x="192" y="595"/>
                </a:cxn>
                <a:cxn ang="0">
                  <a:pos x="237" y="570"/>
                </a:cxn>
                <a:cxn ang="0">
                  <a:pos x="282" y="544"/>
                </a:cxn>
                <a:cxn ang="0">
                  <a:pos x="325" y="520"/>
                </a:cxn>
                <a:cxn ang="0">
                  <a:pos x="368" y="496"/>
                </a:cxn>
                <a:cxn ang="0">
                  <a:pos x="411" y="472"/>
                </a:cxn>
                <a:cxn ang="0">
                  <a:pos x="453" y="449"/>
                </a:cxn>
                <a:cxn ang="0">
                  <a:pos x="533" y="404"/>
                </a:cxn>
                <a:cxn ang="0">
                  <a:pos x="612" y="363"/>
                </a:cxn>
                <a:cxn ang="0">
                  <a:pos x="689" y="323"/>
                </a:cxn>
                <a:cxn ang="0">
                  <a:pos x="765" y="284"/>
                </a:cxn>
                <a:cxn ang="0">
                  <a:pos x="839" y="249"/>
                </a:cxn>
                <a:cxn ang="0">
                  <a:pos x="912" y="216"/>
                </a:cxn>
                <a:cxn ang="0">
                  <a:pos x="986" y="185"/>
                </a:cxn>
                <a:cxn ang="0">
                  <a:pos x="1059" y="157"/>
                </a:cxn>
                <a:cxn ang="0">
                  <a:pos x="1131" y="130"/>
                </a:cxn>
                <a:cxn ang="0">
                  <a:pos x="1205" y="106"/>
                </a:cxn>
                <a:cxn ang="0">
                  <a:pos x="1280" y="85"/>
                </a:cxn>
                <a:cxn ang="0">
                  <a:pos x="1357" y="65"/>
                </a:cxn>
                <a:cxn ang="0">
                  <a:pos x="1434" y="49"/>
                </a:cxn>
                <a:cxn ang="0">
                  <a:pos x="1514" y="35"/>
                </a:cxn>
                <a:cxn ang="0">
                  <a:pos x="1596" y="23"/>
                </a:cxn>
                <a:cxn ang="0">
                  <a:pos x="1638" y="18"/>
                </a:cxn>
                <a:cxn ang="0">
                  <a:pos x="1681" y="14"/>
                </a:cxn>
                <a:cxn ang="0">
                  <a:pos x="1725" y="9"/>
                </a:cxn>
                <a:cxn ang="0">
                  <a:pos x="1769" y="7"/>
                </a:cxn>
                <a:cxn ang="0">
                  <a:pos x="1815" y="4"/>
                </a:cxn>
                <a:cxn ang="0">
                  <a:pos x="1861" y="3"/>
                </a:cxn>
                <a:cxn ang="0">
                  <a:pos x="1909" y="0"/>
                </a:cxn>
                <a:cxn ang="0">
                  <a:pos x="1957" y="0"/>
                </a:cxn>
                <a:cxn ang="0">
                  <a:pos x="2006" y="0"/>
                </a:cxn>
                <a:cxn ang="0">
                  <a:pos x="2056" y="0"/>
                </a:cxn>
                <a:cxn ang="0">
                  <a:pos x="2108" y="3"/>
                </a:cxn>
                <a:cxn ang="0">
                  <a:pos x="2160" y="4"/>
                </a:cxn>
                <a:cxn ang="0">
                  <a:pos x="2214" y="7"/>
                </a:cxn>
                <a:cxn ang="0">
                  <a:pos x="2270" y="10"/>
                </a:cxn>
                <a:cxn ang="0">
                  <a:pos x="2326" y="14"/>
                </a:cxn>
                <a:cxn ang="0">
                  <a:pos x="2385" y="18"/>
                </a:cxn>
                <a:cxn ang="0">
                  <a:pos x="2444" y="24"/>
                </a:cxn>
                <a:cxn ang="0">
                  <a:pos x="2504" y="29"/>
                </a:cxn>
                <a:cxn ang="0">
                  <a:pos x="2567" y="36"/>
                </a:cxn>
                <a:cxn ang="0">
                  <a:pos x="2631" y="43"/>
                </a:cxn>
                <a:cxn ang="0">
                  <a:pos x="2697" y="51"/>
                </a:cxn>
                <a:cxn ang="0">
                  <a:pos x="2764" y="60"/>
                </a:cxn>
                <a:cxn ang="0">
                  <a:pos x="2832" y="69"/>
                </a:cxn>
                <a:cxn ang="0">
                  <a:pos x="2902" y="79"/>
                </a:cxn>
              </a:cxnLst>
              <a:rect l="0" t="0" r="r" b="b"/>
              <a:pathLst>
                <a:path w="2902" h="703">
                  <a:moveTo>
                    <a:pt x="0" y="703"/>
                  </a:moveTo>
                  <a:lnTo>
                    <a:pt x="49" y="675"/>
                  </a:lnTo>
                  <a:lnTo>
                    <a:pt x="98" y="648"/>
                  </a:lnTo>
                  <a:lnTo>
                    <a:pt x="145" y="621"/>
                  </a:lnTo>
                  <a:lnTo>
                    <a:pt x="192" y="595"/>
                  </a:lnTo>
                  <a:lnTo>
                    <a:pt x="237" y="570"/>
                  </a:lnTo>
                  <a:lnTo>
                    <a:pt x="282" y="544"/>
                  </a:lnTo>
                  <a:lnTo>
                    <a:pt x="325" y="520"/>
                  </a:lnTo>
                  <a:lnTo>
                    <a:pt x="368" y="496"/>
                  </a:lnTo>
                  <a:lnTo>
                    <a:pt x="411" y="472"/>
                  </a:lnTo>
                  <a:lnTo>
                    <a:pt x="453" y="449"/>
                  </a:lnTo>
                  <a:lnTo>
                    <a:pt x="533" y="404"/>
                  </a:lnTo>
                  <a:lnTo>
                    <a:pt x="612" y="363"/>
                  </a:lnTo>
                  <a:lnTo>
                    <a:pt x="689" y="323"/>
                  </a:lnTo>
                  <a:lnTo>
                    <a:pt x="765" y="284"/>
                  </a:lnTo>
                  <a:lnTo>
                    <a:pt x="839" y="249"/>
                  </a:lnTo>
                  <a:lnTo>
                    <a:pt x="912" y="216"/>
                  </a:lnTo>
                  <a:lnTo>
                    <a:pt x="986" y="185"/>
                  </a:lnTo>
                  <a:lnTo>
                    <a:pt x="1059" y="157"/>
                  </a:lnTo>
                  <a:lnTo>
                    <a:pt x="1131" y="130"/>
                  </a:lnTo>
                  <a:lnTo>
                    <a:pt x="1205" y="106"/>
                  </a:lnTo>
                  <a:lnTo>
                    <a:pt x="1280" y="85"/>
                  </a:lnTo>
                  <a:lnTo>
                    <a:pt x="1357" y="65"/>
                  </a:lnTo>
                  <a:lnTo>
                    <a:pt x="1434" y="49"/>
                  </a:lnTo>
                  <a:lnTo>
                    <a:pt x="1514" y="35"/>
                  </a:lnTo>
                  <a:lnTo>
                    <a:pt x="1596" y="23"/>
                  </a:lnTo>
                  <a:lnTo>
                    <a:pt x="1638" y="18"/>
                  </a:lnTo>
                  <a:lnTo>
                    <a:pt x="1681" y="14"/>
                  </a:lnTo>
                  <a:lnTo>
                    <a:pt x="1725" y="9"/>
                  </a:lnTo>
                  <a:lnTo>
                    <a:pt x="1769" y="7"/>
                  </a:lnTo>
                  <a:lnTo>
                    <a:pt x="1815" y="4"/>
                  </a:lnTo>
                  <a:lnTo>
                    <a:pt x="1861" y="3"/>
                  </a:lnTo>
                  <a:lnTo>
                    <a:pt x="1909" y="0"/>
                  </a:lnTo>
                  <a:lnTo>
                    <a:pt x="1957" y="0"/>
                  </a:lnTo>
                  <a:lnTo>
                    <a:pt x="2006" y="0"/>
                  </a:lnTo>
                  <a:lnTo>
                    <a:pt x="2056" y="0"/>
                  </a:lnTo>
                  <a:lnTo>
                    <a:pt x="2108" y="3"/>
                  </a:lnTo>
                  <a:lnTo>
                    <a:pt x="2160" y="4"/>
                  </a:lnTo>
                  <a:lnTo>
                    <a:pt x="2214" y="7"/>
                  </a:lnTo>
                  <a:lnTo>
                    <a:pt x="2270" y="10"/>
                  </a:lnTo>
                  <a:lnTo>
                    <a:pt x="2326" y="14"/>
                  </a:lnTo>
                  <a:lnTo>
                    <a:pt x="2385" y="18"/>
                  </a:lnTo>
                  <a:lnTo>
                    <a:pt x="2444" y="24"/>
                  </a:lnTo>
                  <a:lnTo>
                    <a:pt x="2504" y="29"/>
                  </a:lnTo>
                  <a:lnTo>
                    <a:pt x="2567" y="36"/>
                  </a:lnTo>
                  <a:lnTo>
                    <a:pt x="2631" y="43"/>
                  </a:lnTo>
                  <a:lnTo>
                    <a:pt x="2697" y="51"/>
                  </a:lnTo>
                  <a:lnTo>
                    <a:pt x="2764" y="60"/>
                  </a:lnTo>
                  <a:lnTo>
                    <a:pt x="2832" y="69"/>
                  </a:lnTo>
                  <a:lnTo>
                    <a:pt x="2902" y="79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224463" y="3243263"/>
              <a:ext cx="96837" cy="968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22" y="77"/>
                </a:cxn>
                <a:cxn ang="0">
                  <a:pos x="0" y="122"/>
                </a:cxn>
              </a:cxnLst>
              <a:rect l="0" t="0" r="r" b="b"/>
              <a:pathLst>
                <a:path w="122" h="122">
                  <a:moveTo>
                    <a:pt x="16" y="0"/>
                  </a:moveTo>
                  <a:lnTo>
                    <a:pt x="122" y="77"/>
                  </a:lnTo>
                  <a:lnTo>
                    <a:pt x="0" y="12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670175" y="2222500"/>
              <a:ext cx="3733800" cy="1335088"/>
            </a:xfrm>
            <a:custGeom>
              <a:avLst/>
              <a:gdLst/>
              <a:ahLst/>
              <a:cxnLst>
                <a:cxn ang="0">
                  <a:pos x="72" y="1587"/>
                </a:cxn>
                <a:cxn ang="0">
                  <a:pos x="215" y="1407"/>
                </a:cxn>
                <a:cxn ang="0">
                  <a:pos x="356" y="1237"/>
                </a:cxn>
                <a:cxn ang="0">
                  <a:pos x="497" y="1078"/>
                </a:cxn>
                <a:cxn ang="0">
                  <a:pos x="638" y="928"/>
                </a:cxn>
                <a:cxn ang="0">
                  <a:pos x="777" y="789"/>
                </a:cxn>
                <a:cxn ang="0">
                  <a:pos x="917" y="662"/>
                </a:cxn>
                <a:cxn ang="0">
                  <a:pos x="1056" y="545"/>
                </a:cxn>
                <a:cxn ang="0">
                  <a:pos x="1194" y="439"/>
                </a:cxn>
                <a:cxn ang="0">
                  <a:pos x="1333" y="344"/>
                </a:cxn>
                <a:cxn ang="0">
                  <a:pos x="1472" y="261"/>
                </a:cxn>
                <a:cxn ang="0">
                  <a:pos x="1611" y="189"/>
                </a:cxn>
                <a:cxn ang="0">
                  <a:pos x="1749" y="129"/>
                </a:cxn>
                <a:cxn ang="0">
                  <a:pos x="1889" y="79"/>
                </a:cxn>
                <a:cxn ang="0">
                  <a:pos x="1995" y="49"/>
                </a:cxn>
                <a:cxn ang="0">
                  <a:pos x="2065" y="34"/>
                </a:cxn>
                <a:cxn ang="0">
                  <a:pos x="2135" y="21"/>
                </a:cxn>
                <a:cxn ang="0">
                  <a:pos x="2206" y="11"/>
                </a:cxn>
                <a:cxn ang="0">
                  <a:pos x="2277" y="4"/>
                </a:cxn>
                <a:cxn ang="0">
                  <a:pos x="2348" y="1"/>
                </a:cxn>
                <a:cxn ang="0">
                  <a:pos x="2419" y="0"/>
                </a:cxn>
                <a:cxn ang="0">
                  <a:pos x="2490" y="2"/>
                </a:cxn>
                <a:cxn ang="0">
                  <a:pos x="2562" y="8"/>
                </a:cxn>
                <a:cxn ang="0">
                  <a:pos x="2634" y="15"/>
                </a:cxn>
                <a:cxn ang="0">
                  <a:pos x="2707" y="26"/>
                </a:cxn>
                <a:cxn ang="0">
                  <a:pos x="2780" y="42"/>
                </a:cxn>
                <a:cxn ang="0">
                  <a:pos x="2852" y="58"/>
                </a:cxn>
                <a:cxn ang="0">
                  <a:pos x="2926" y="79"/>
                </a:cxn>
                <a:cxn ang="0">
                  <a:pos x="3000" y="103"/>
                </a:cxn>
                <a:cxn ang="0">
                  <a:pos x="3074" y="130"/>
                </a:cxn>
                <a:cxn ang="0">
                  <a:pos x="3149" y="161"/>
                </a:cxn>
                <a:cxn ang="0">
                  <a:pos x="3224" y="194"/>
                </a:cxn>
                <a:cxn ang="0">
                  <a:pos x="3299" y="230"/>
                </a:cxn>
                <a:cxn ang="0">
                  <a:pos x="3374" y="270"/>
                </a:cxn>
                <a:cxn ang="0">
                  <a:pos x="3451" y="313"/>
                </a:cxn>
                <a:cxn ang="0">
                  <a:pos x="3528" y="359"/>
                </a:cxn>
                <a:cxn ang="0">
                  <a:pos x="3605" y="408"/>
                </a:cxn>
                <a:cxn ang="0">
                  <a:pos x="3683" y="460"/>
                </a:cxn>
                <a:cxn ang="0">
                  <a:pos x="3761" y="516"/>
                </a:cxn>
                <a:cxn ang="0">
                  <a:pos x="3841" y="576"/>
                </a:cxn>
                <a:cxn ang="0">
                  <a:pos x="3920" y="638"/>
                </a:cxn>
                <a:cxn ang="0">
                  <a:pos x="4000" y="703"/>
                </a:cxn>
                <a:cxn ang="0">
                  <a:pos x="4080" y="773"/>
                </a:cxn>
                <a:cxn ang="0">
                  <a:pos x="4162" y="845"/>
                </a:cxn>
                <a:cxn ang="0">
                  <a:pos x="4243" y="921"/>
                </a:cxn>
                <a:cxn ang="0">
                  <a:pos x="4325" y="1001"/>
                </a:cxn>
                <a:cxn ang="0">
                  <a:pos x="4409" y="1083"/>
                </a:cxn>
                <a:cxn ang="0">
                  <a:pos x="4493" y="1169"/>
                </a:cxn>
                <a:cxn ang="0">
                  <a:pos x="4577" y="1258"/>
                </a:cxn>
                <a:cxn ang="0">
                  <a:pos x="4663" y="1352"/>
                </a:cxn>
              </a:cxnLst>
              <a:rect l="0" t="0" r="r" b="b"/>
              <a:pathLst>
                <a:path w="4706" h="1681">
                  <a:moveTo>
                    <a:pt x="0" y="1681"/>
                  </a:moveTo>
                  <a:lnTo>
                    <a:pt x="72" y="1587"/>
                  </a:lnTo>
                  <a:lnTo>
                    <a:pt x="143" y="1496"/>
                  </a:lnTo>
                  <a:lnTo>
                    <a:pt x="215" y="1407"/>
                  </a:lnTo>
                  <a:lnTo>
                    <a:pt x="285" y="1321"/>
                  </a:lnTo>
                  <a:lnTo>
                    <a:pt x="356" y="1237"/>
                  </a:lnTo>
                  <a:lnTo>
                    <a:pt x="427" y="1156"/>
                  </a:lnTo>
                  <a:lnTo>
                    <a:pt x="497" y="1078"/>
                  </a:lnTo>
                  <a:lnTo>
                    <a:pt x="567" y="1002"/>
                  </a:lnTo>
                  <a:lnTo>
                    <a:pt x="638" y="928"/>
                  </a:lnTo>
                  <a:lnTo>
                    <a:pt x="707" y="857"/>
                  </a:lnTo>
                  <a:lnTo>
                    <a:pt x="777" y="789"/>
                  </a:lnTo>
                  <a:lnTo>
                    <a:pt x="847" y="724"/>
                  </a:lnTo>
                  <a:lnTo>
                    <a:pt x="917" y="662"/>
                  </a:lnTo>
                  <a:lnTo>
                    <a:pt x="986" y="602"/>
                  </a:lnTo>
                  <a:lnTo>
                    <a:pt x="1056" y="545"/>
                  </a:lnTo>
                  <a:lnTo>
                    <a:pt x="1125" y="491"/>
                  </a:lnTo>
                  <a:lnTo>
                    <a:pt x="1194" y="439"/>
                  </a:lnTo>
                  <a:lnTo>
                    <a:pt x="1263" y="391"/>
                  </a:lnTo>
                  <a:lnTo>
                    <a:pt x="1333" y="344"/>
                  </a:lnTo>
                  <a:lnTo>
                    <a:pt x="1402" y="302"/>
                  </a:lnTo>
                  <a:lnTo>
                    <a:pt x="1472" y="261"/>
                  </a:lnTo>
                  <a:lnTo>
                    <a:pt x="1542" y="223"/>
                  </a:lnTo>
                  <a:lnTo>
                    <a:pt x="1611" y="189"/>
                  </a:lnTo>
                  <a:lnTo>
                    <a:pt x="1680" y="157"/>
                  </a:lnTo>
                  <a:lnTo>
                    <a:pt x="1749" y="129"/>
                  </a:lnTo>
                  <a:lnTo>
                    <a:pt x="1820" y="102"/>
                  </a:lnTo>
                  <a:lnTo>
                    <a:pt x="1889" y="79"/>
                  </a:lnTo>
                  <a:lnTo>
                    <a:pt x="1959" y="59"/>
                  </a:lnTo>
                  <a:lnTo>
                    <a:pt x="1995" y="49"/>
                  </a:lnTo>
                  <a:lnTo>
                    <a:pt x="2030" y="42"/>
                  </a:lnTo>
                  <a:lnTo>
                    <a:pt x="2065" y="34"/>
                  </a:lnTo>
                  <a:lnTo>
                    <a:pt x="2100" y="27"/>
                  </a:lnTo>
                  <a:lnTo>
                    <a:pt x="2135" y="21"/>
                  </a:lnTo>
                  <a:lnTo>
                    <a:pt x="2171" y="16"/>
                  </a:lnTo>
                  <a:lnTo>
                    <a:pt x="2206" y="11"/>
                  </a:lnTo>
                  <a:lnTo>
                    <a:pt x="2241" y="8"/>
                  </a:lnTo>
                  <a:lnTo>
                    <a:pt x="2277" y="4"/>
                  </a:lnTo>
                  <a:lnTo>
                    <a:pt x="2312" y="2"/>
                  </a:lnTo>
                  <a:lnTo>
                    <a:pt x="2348" y="1"/>
                  </a:lnTo>
                  <a:lnTo>
                    <a:pt x="2384" y="0"/>
                  </a:lnTo>
                  <a:lnTo>
                    <a:pt x="2419" y="0"/>
                  </a:lnTo>
                  <a:lnTo>
                    <a:pt x="2454" y="1"/>
                  </a:lnTo>
                  <a:lnTo>
                    <a:pt x="2490" y="2"/>
                  </a:lnTo>
                  <a:lnTo>
                    <a:pt x="2527" y="4"/>
                  </a:lnTo>
                  <a:lnTo>
                    <a:pt x="2562" y="8"/>
                  </a:lnTo>
                  <a:lnTo>
                    <a:pt x="2598" y="11"/>
                  </a:lnTo>
                  <a:lnTo>
                    <a:pt x="2634" y="15"/>
                  </a:lnTo>
                  <a:lnTo>
                    <a:pt x="2671" y="21"/>
                  </a:lnTo>
                  <a:lnTo>
                    <a:pt x="2707" y="26"/>
                  </a:lnTo>
                  <a:lnTo>
                    <a:pt x="2743" y="34"/>
                  </a:lnTo>
                  <a:lnTo>
                    <a:pt x="2780" y="42"/>
                  </a:lnTo>
                  <a:lnTo>
                    <a:pt x="2816" y="49"/>
                  </a:lnTo>
                  <a:lnTo>
                    <a:pt x="2852" y="58"/>
                  </a:lnTo>
                  <a:lnTo>
                    <a:pt x="2890" y="68"/>
                  </a:lnTo>
                  <a:lnTo>
                    <a:pt x="2926" y="79"/>
                  </a:lnTo>
                  <a:lnTo>
                    <a:pt x="2963" y="91"/>
                  </a:lnTo>
                  <a:lnTo>
                    <a:pt x="3000" y="103"/>
                  </a:lnTo>
                  <a:lnTo>
                    <a:pt x="3037" y="117"/>
                  </a:lnTo>
                  <a:lnTo>
                    <a:pt x="3074" y="130"/>
                  </a:lnTo>
                  <a:lnTo>
                    <a:pt x="3112" y="145"/>
                  </a:lnTo>
                  <a:lnTo>
                    <a:pt x="3149" y="161"/>
                  </a:lnTo>
                  <a:lnTo>
                    <a:pt x="3186" y="176"/>
                  </a:lnTo>
                  <a:lnTo>
                    <a:pt x="3224" y="194"/>
                  </a:lnTo>
                  <a:lnTo>
                    <a:pt x="3261" y="211"/>
                  </a:lnTo>
                  <a:lnTo>
                    <a:pt x="3299" y="230"/>
                  </a:lnTo>
                  <a:lnTo>
                    <a:pt x="3337" y="250"/>
                  </a:lnTo>
                  <a:lnTo>
                    <a:pt x="3374" y="270"/>
                  </a:lnTo>
                  <a:lnTo>
                    <a:pt x="3413" y="291"/>
                  </a:lnTo>
                  <a:lnTo>
                    <a:pt x="3451" y="313"/>
                  </a:lnTo>
                  <a:lnTo>
                    <a:pt x="3490" y="335"/>
                  </a:lnTo>
                  <a:lnTo>
                    <a:pt x="3528" y="359"/>
                  </a:lnTo>
                  <a:lnTo>
                    <a:pt x="3567" y="383"/>
                  </a:lnTo>
                  <a:lnTo>
                    <a:pt x="3605" y="408"/>
                  </a:lnTo>
                  <a:lnTo>
                    <a:pt x="3644" y="434"/>
                  </a:lnTo>
                  <a:lnTo>
                    <a:pt x="3683" y="460"/>
                  </a:lnTo>
                  <a:lnTo>
                    <a:pt x="3722" y="488"/>
                  </a:lnTo>
                  <a:lnTo>
                    <a:pt x="3761" y="516"/>
                  </a:lnTo>
                  <a:lnTo>
                    <a:pt x="3801" y="546"/>
                  </a:lnTo>
                  <a:lnTo>
                    <a:pt x="3841" y="576"/>
                  </a:lnTo>
                  <a:lnTo>
                    <a:pt x="3880" y="606"/>
                  </a:lnTo>
                  <a:lnTo>
                    <a:pt x="3920" y="638"/>
                  </a:lnTo>
                  <a:lnTo>
                    <a:pt x="3959" y="670"/>
                  </a:lnTo>
                  <a:lnTo>
                    <a:pt x="4000" y="703"/>
                  </a:lnTo>
                  <a:lnTo>
                    <a:pt x="4040" y="737"/>
                  </a:lnTo>
                  <a:lnTo>
                    <a:pt x="4080" y="773"/>
                  </a:lnTo>
                  <a:lnTo>
                    <a:pt x="4121" y="809"/>
                  </a:lnTo>
                  <a:lnTo>
                    <a:pt x="4162" y="845"/>
                  </a:lnTo>
                  <a:lnTo>
                    <a:pt x="4202" y="883"/>
                  </a:lnTo>
                  <a:lnTo>
                    <a:pt x="4243" y="921"/>
                  </a:lnTo>
                  <a:lnTo>
                    <a:pt x="4285" y="960"/>
                  </a:lnTo>
                  <a:lnTo>
                    <a:pt x="4325" y="1001"/>
                  </a:lnTo>
                  <a:lnTo>
                    <a:pt x="4367" y="1041"/>
                  </a:lnTo>
                  <a:lnTo>
                    <a:pt x="4409" y="1083"/>
                  </a:lnTo>
                  <a:lnTo>
                    <a:pt x="4451" y="1126"/>
                  </a:lnTo>
                  <a:lnTo>
                    <a:pt x="4493" y="1169"/>
                  </a:lnTo>
                  <a:lnTo>
                    <a:pt x="4535" y="1213"/>
                  </a:lnTo>
                  <a:lnTo>
                    <a:pt x="4577" y="1258"/>
                  </a:lnTo>
                  <a:lnTo>
                    <a:pt x="4620" y="1304"/>
                  </a:lnTo>
                  <a:lnTo>
                    <a:pt x="4663" y="1352"/>
                  </a:lnTo>
                  <a:lnTo>
                    <a:pt x="4706" y="1399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307138" y="3228975"/>
              <a:ext cx="96837" cy="10477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122" y="132"/>
                </a:cxn>
                <a:cxn ang="0">
                  <a:pos x="0" y="86"/>
                </a:cxn>
              </a:cxnLst>
              <a:rect l="0" t="0" r="r" b="b"/>
              <a:pathLst>
                <a:path w="122" h="132">
                  <a:moveTo>
                    <a:pt x="83" y="0"/>
                  </a:moveTo>
                  <a:lnTo>
                    <a:pt x="122" y="132"/>
                  </a:lnTo>
                  <a:lnTo>
                    <a:pt x="0" y="8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70175" y="2668588"/>
              <a:ext cx="3559175" cy="889000"/>
            </a:xfrm>
            <a:custGeom>
              <a:avLst/>
              <a:gdLst/>
              <a:ahLst/>
              <a:cxnLst>
                <a:cxn ang="0">
                  <a:pos x="95" y="1060"/>
                </a:cxn>
                <a:cxn ang="0">
                  <a:pos x="278" y="945"/>
                </a:cxn>
                <a:cxn ang="0">
                  <a:pos x="454" y="835"/>
                </a:cxn>
                <a:cxn ang="0">
                  <a:pos x="622" y="731"/>
                </a:cxn>
                <a:cxn ang="0">
                  <a:pos x="783" y="634"/>
                </a:cxn>
                <a:cxn ang="0">
                  <a:pos x="937" y="543"/>
                </a:cxn>
                <a:cxn ang="0">
                  <a:pos x="1085" y="458"/>
                </a:cxn>
                <a:cxn ang="0">
                  <a:pos x="1228" y="381"/>
                </a:cxn>
                <a:cxn ang="0">
                  <a:pos x="1366" y="311"/>
                </a:cxn>
                <a:cxn ang="0">
                  <a:pos x="1499" y="246"/>
                </a:cxn>
                <a:cxn ang="0">
                  <a:pos x="1627" y="190"/>
                </a:cxn>
                <a:cxn ang="0">
                  <a:pos x="1754" y="140"/>
                </a:cxn>
                <a:cxn ang="0">
                  <a:pos x="1876" y="97"/>
                </a:cxn>
                <a:cxn ang="0">
                  <a:pos x="1997" y="62"/>
                </a:cxn>
                <a:cxn ang="0">
                  <a:pos x="2116" y="36"/>
                </a:cxn>
                <a:cxn ang="0">
                  <a:pos x="2233" y="16"/>
                </a:cxn>
                <a:cxn ang="0">
                  <a:pos x="2351" y="4"/>
                </a:cxn>
                <a:cxn ang="0">
                  <a:pos x="2467" y="0"/>
                </a:cxn>
                <a:cxn ang="0">
                  <a:pos x="2585" y="5"/>
                </a:cxn>
                <a:cxn ang="0">
                  <a:pos x="2703" y="18"/>
                </a:cxn>
                <a:cxn ang="0">
                  <a:pos x="2822" y="39"/>
                </a:cxn>
                <a:cxn ang="0">
                  <a:pos x="2945" y="69"/>
                </a:cxn>
                <a:cxn ang="0">
                  <a:pos x="3069" y="107"/>
                </a:cxn>
                <a:cxn ang="0">
                  <a:pos x="3196" y="154"/>
                </a:cxn>
                <a:cxn ang="0">
                  <a:pos x="3328" y="211"/>
                </a:cxn>
                <a:cxn ang="0">
                  <a:pos x="3463" y="276"/>
                </a:cxn>
                <a:cxn ang="0">
                  <a:pos x="3604" y="350"/>
                </a:cxn>
                <a:cxn ang="0">
                  <a:pos x="3749" y="434"/>
                </a:cxn>
                <a:cxn ang="0">
                  <a:pos x="3901" y="528"/>
                </a:cxn>
                <a:cxn ang="0">
                  <a:pos x="4059" y="631"/>
                </a:cxn>
                <a:cxn ang="0">
                  <a:pos x="4224" y="745"/>
                </a:cxn>
                <a:cxn ang="0">
                  <a:pos x="4396" y="867"/>
                </a:cxn>
              </a:cxnLst>
              <a:rect l="0" t="0" r="r" b="b"/>
              <a:pathLst>
                <a:path w="4486" h="1120">
                  <a:moveTo>
                    <a:pt x="0" y="1120"/>
                  </a:moveTo>
                  <a:lnTo>
                    <a:pt x="95" y="1060"/>
                  </a:lnTo>
                  <a:lnTo>
                    <a:pt x="188" y="1001"/>
                  </a:lnTo>
                  <a:lnTo>
                    <a:pt x="278" y="945"/>
                  </a:lnTo>
                  <a:lnTo>
                    <a:pt x="367" y="889"/>
                  </a:lnTo>
                  <a:lnTo>
                    <a:pt x="454" y="835"/>
                  </a:lnTo>
                  <a:lnTo>
                    <a:pt x="540" y="782"/>
                  </a:lnTo>
                  <a:lnTo>
                    <a:pt x="622" y="731"/>
                  </a:lnTo>
                  <a:lnTo>
                    <a:pt x="704" y="682"/>
                  </a:lnTo>
                  <a:lnTo>
                    <a:pt x="783" y="634"/>
                  </a:lnTo>
                  <a:lnTo>
                    <a:pt x="861" y="588"/>
                  </a:lnTo>
                  <a:lnTo>
                    <a:pt x="937" y="543"/>
                  </a:lnTo>
                  <a:lnTo>
                    <a:pt x="1012" y="500"/>
                  </a:lnTo>
                  <a:lnTo>
                    <a:pt x="1085" y="458"/>
                  </a:lnTo>
                  <a:lnTo>
                    <a:pt x="1158" y="419"/>
                  </a:lnTo>
                  <a:lnTo>
                    <a:pt x="1228" y="381"/>
                  </a:lnTo>
                  <a:lnTo>
                    <a:pt x="1298" y="345"/>
                  </a:lnTo>
                  <a:lnTo>
                    <a:pt x="1366" y="311"/>
                  </a:lnTo>
                  <a:lnTo>
                    <a:pt x="1433" y="278"/>
                  </a:lnTo>
                  <a:lnTo>
                    <a:pt x="1499" y="246"/>
                  </a:lnTo>
                  <a:lnTo>
                    <a:pt x="1564" y="217"/>
                  </a:lnTo>
                  <a:lnTo>
                    <a:pt x="1627" y="190"/>
                  </a:lnTo>
                  <a:lnTo>
                    <a:pt x="1691" y="163"/>
                  </a:lnTo>
                  <a:lnTo>
                    <a:pt x="1754" y="140"/>
                  </a:lnTo>
                  <a:lnTo>
                    <a:pt x="1815" y="118"/>
                  </a:lnTo>
                  <a:lnTo>
                    <a:pt x="1876" y="97"/>
                  </a:lnTo>
                  <a:lnTo>
                    <a:pt x="1936" y="78"/>
                  </a:lnTo>
                  <a:lnTo>
                    <a:pt x="1997" y="62"/>
                  </a:lnTo>
                  <a:lnTo>
                    <a:pt x="2056" y="48"/>
                  </a:lnTo>
                  <a:lnTo>
                    <a:pt x="2116" y="36"/>
                  </a:lnTo>
                  <a:lnTo>
                    <a:pt x="2175" y="25"/>
                  </a:lnTo>
                  <a:lnTo>
                    <a:pt x="2233" y="16"/>
                  </a:lnTo>
                  <a:lnTo>
                    <a:pt x="2293" y="9"/>
                  </a:lnTo>
                  <a:lnTo>
                    <a:pt x="2351" y="4"/>
                  </a:lnTo>
                  <a:lnTo>
                    <a:pt x="2409" y="1"/>
                  </a:lnTo>
                  <a:lnTo>
                    <a:pt x="2467" y="0"/>
                  </a:lnTo>
                  <a:lnTo>
                    <a:pt x="2526" y="1"/>
                  </a:lnTo>
                  <a:lnTo>
                    <a:pt x="2585" y="5"/>
                  </a:lnTo>
                  <a:lnTo>
                    <a:pt x="2643" y="10"/>
                  </a:lnTo>
                  <a:lnTo>
                    <a:pt x="2703" y="18"/>
                  </a:lnTo>
                  <a:lnTo>
                    <a:pt x="2763" y="27"/>
                  </a:lnTo>
                  <a:lnTo>
                    <a:pt x="2822" y="39"/>
                  </a:lnTo>
                  <a:lnTo>
                    <a:pt x="2883" y="53"/>
                  </a:lnTo>
                  <a:lnTo>
                    <a:pt x="2945" y="69"/>
                  </a:lnTo>
                  <a:lnTo>
                    <a:pt x="3006" y="87"/>
                  </a:lnTo>
                  <a:lnTo>
                    <a:pt x="3069" y="107"/>
                  </a:lnTo>
                  <a:lnTo>
                    <a:pt x="3133" y="130"/>
                  </a:lnTo>
                  <a:lnTo>
                    <a:pt x="3196" y="154"/>
                  </a:lnTo>
                  <a:lnTo>
                    <a:pt x="3262" y="182"/>
                  </a:lnTo>
                  <a:lnTo>
                    <a:pt x="3328" y="211"/>
                  </a:lnTo>
                  <a:lnTo>
                    <a:pt x="3395" y="243"/>
                  </a:lnTo>
                  <a:lnTo>
                    <a:pt x="3463" y="276"/>
                  </a:lnTo>
                  <a:lnTo>
                    <a:pt x="3533" y="312"/>
                  </a:lnTo>
                  <a:lnTo>
                    <a:pt x="3604" y="350"/>
                  </a:lnTo>
                  <a:lnTo>
                    <a:pt x="3676" y="391"/>
                  </a:lnTo>
                  <a:lnTo>
                    <a:pt x="3749" y="434"/>
                  </a:lnTo>
                  <a:lnTo>
                    <a:pt x="3824" y="480"/>
                  </a:lnTo>
                  <a:lnTo>
                    <a:pt x="3901" y="528"/>
                  </a:lnTo>
                  <a:lnTo>
                    <a:pt x="3979" y="578"/>
                  </a:lnTo>
                  <a:lnTo>
                    <a:pt x="4059" y="631"/>
                  </a:lnTo>
                  <a:lnTo>
                    <a:pt x="4141" y="686"/>
                  </a:lnTo>
                  <a:lnTo>
                    <a:pt x="4224" y="745"/>
                  </a:lnTo>
                  <a:lnTo>
                    <a:pt x="4309" y="804"/>
                  </a:lnTo>
                  <a:lnTo>
                    <a:pt x="4396" y="867"/>
                  </a:lnTo>
                  <a:lnTo>
                    <a:pt x="4486" y="932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127750" y="3313113"/>
              <a:ext cx="101600" cy="95250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129" y="120"/>
                </a:cxn>
                <a:cxn ang="0">
                  <a:pos x="0" y="101"/>
                </a:cxn>
              </a:cxnLst>
              <a:rect l="0" t="0" r="r" b="b"/>
              <a:pathLst>
                <a:path w="129" h="120">
                  <a:moveTo>
                    <a:pt x="66" y="0"/>
                  </a:moveTo>
                  <a:lnTo>
                    <a:pt x="129" y="120"/>
                  </a:lnTo>
                  <a:lnTo>
                    <a:pt x="0" y="10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670175" y="2409825"/>
              <a:ext cx="3733800" cy="1147763"/>
            </a:xfrm>
            <a:custGeom>
              <a:avLst/>
              <a:gdLst/>
              <a:ahLst/>
              <a:cxnLst>
                <a:cxn ang="0">
                  <a:pos x="85" y="1373"/>
                </a:cxn>
                <a:cxn ang="0">
                  <a:pos x="250" y="1231"/>
                </a:cxn>
                <a:cxn ang="0">
                  <a:pos x="407" y="1095"/>
                </a:cxn>
                <a:cxn ang="0">
                  <a:pos x="559" y="965"/>
                </a:cxn>
                <a:cxn ang="0">
                  <a:pos x="704" y="841"/>
                </a:cxn>
                <a:cxn ang="0">
                  <a:pos x="845" y="725"/>
                </a:cxn>
                <a:cxn ang="0">
                  <a:pos x="980" y="616"/>
                </a:cxn>
                <a:cxn ang="0">
                  <a:pos x="1112" y="514"/>
                </a:cxn>
                <a:cxn ang="0">
                  <a:pos x="1240" y="422"/>
                </a:cxn>
                <a:cxn ang="0">
                  <a:pos x="1366" y="337"/>
                </a:cxn>
                <a:cxn ang="0">
                  <a:pos x="1489" y="261"/>
                </a:cxn>
                <a:cxn ang="0">
                  <a:pos x="1611" y="194"/>
                </a:cxn>
                <a:cxn ang="0">
                  <a:pos x="1731" y="136"/>
                </a:cxn>
                <a:cxn ang="0">
                  <a:pos x="1852" y="88"/>
                </a:cxn>
                <a:cxn ang="0">
                  <a:pos x="1972" y="50"/>
                </a:cxn>
                <a:cxn ang="0">
                  <a:pos x="2092" y="22"/>
                </a:cxn>
                <a:cxn ang="0">
                  <a:pos x="2214" y="6"/>
                </a:cxn>
                <a:cxn ang="0">
                  <a:pos x="2339" y="0"/>
                </a:cxn>
                <a:cxn ang="0">
                  <a:pos x="2465" y="5"/>
                </a:cxn>
                <a:cxn ang="0">
                  <a:pos x="2529" y="13"/>
                </a:cxn>
                <a:cxn ang="0">
                  <a:pos x="2594" y="22"/>
                </a:cxn>
                <a:cxn ang="0">
                  <a:pos x="2660" y="36"/>
                </a:cxn>
                <a:cxn ang="0">
                  <a:pos x="2727" y="51"/>
                </a:cxn>
                <a:cxn ang="0">
                  <a:pos x="2795" y="71"/>
                </a:cxn>
                <a:cxn ang="0">
                  <a:pos x="2864" y="93"/>
                </a:cxn>
                <a:cxn ang="0">
                  <a:pos x="2935" y="118"/>
                </a:cxn>
                <a:cxn ang="0">
                  <a:pos x="3006" y="147"/>
                </a:cxn>
                <a:cxn ang="0">
                  <a:pos x="3080" y="179"/>
                </a:cxn>
                <a:cxn ang="0">
                  <a:pos x="3153" y="214"/>
                </a:cxn>
                <a:cxn ang="0">
                  <a:pos x="3229" y="252"/>
                </a:cxn>
                <a:cxn ang="0">
                  <a:pos x="3307" y="294"/>
                </a:cxn>
                <a:cxn ang="0">
                  <a:pos x="3387" y="339"/>
                </a:cxn>
                <a:cxn ang="0">
                  <a:pos x="3467" y="388"/>
                </a:cxn>
                <a:cxn ang="0">
                  <a:pos x="3549" y="440"/>
                </a:cxn>
                <a:cxn ang="0">
                  <a:pos x="3634" y="496"/>
                </a:cxn>
                <a:cxn ang="0">
                  <a:pos x="3720" y="555"/>
                </a:cxn>
                <a:cxn ang="0">
                  <a:pos x="3809" y="618"/>
                </a:cxn>
                <a:cxn ang="0">
                  <a:pos x="3899" y="684"/>
                </a:cxn>
                <a:cxn ang="0">
                  <a:pos x="3991" y="754"/>
                </a:cxn>
                <a:cxn ang="0">
                  <a:pos x="4086" y="828"/>
                </a:cxn>
                <a:cxn ang="0">
                  <a:pos x="4184" y="906"/>
                </a:cxn>
                <a:cxn ang="0">
                  <a:pos x="4283" y="988"/>
                </a:cxn>
                <a:cxn ang="0">
                  <a:pos x="4385" y="1074"/>
                </a:cxn>
                <a:cxn ang="0">
                  <a:pos x="4489" y="1163"/>
                </a:cxn>
                <a:cxn ang="0">
                  <a:pos x="4596" y="1255"/>
                </a:cxn>
                <a:cxn ang="0">
                  <a:pos x="4706" y="1353"/>
                </a:cxn>
              </a:cxnLst>
              <a:rect l="0" t="0" r="r" b="b"/>
              <a:pathLst>
                <a:path w="4706" h="1447">
                  <a:moveTo>
                    <a:pt x="0" y="1447"/>
                  </a:moveTo>
                  <a:lnTo>
                    <a:pt x="85" y="1373"/>
                  </a:lnTo>
                  <a:lnTo>
                    <a:pt x="168" y="1302"/>
                  </a:lnTo>
                  <a:lnTo>
                    <a:pt x="250" y="1231"/>
                  </a:lnTo>
                  <a:lnTo>
                    <a:pt x="329" y="1162"/>
                  </a:lnTo>
                  <a:lnTo>
                    <a:pt x="407" y="1095"/>
                  </a:lnTo>
                  <a:lnTo>
                    <a:pt x="483" y="1029"/>
                  </a:lnTo>
                  <a:lnTo>
                    <a:pt x="559" y="965"/>
                  </a:lnTo>
                  <a:lnTo>
                    <a:pt x="631" y="902"/>
                  </a:lnTo>
                  <a:lnTo>
                    <a:pt x="704" y="841"/>
                  </a:lnTo>
                  <a:lnTo>
                    <a:pt x="774" y="782"/>
                  </a:lnTo>
                  <a:lnTo>
                    <a:pt x="845" y="725"/>
                  </a:lnTo>
                  <a:lnTo>
                    <a:pt x="913" y="670"/>
                  </a:lnTo>
                  <a:lnTo>
                    <a:pt x="980" y="616"/>
                  </a:lnTo>
                  <a:lnTo>
                    <a:pt x="1047" y="564"/>
                  </a:lnTo>
                  <a:lnTo>
                    <a:pt x="1112" y="514"/>
                  </a:lnTo>
                  <a:lnTo>
                    <a:pt x="1177" y="467"/>
                  </a:lnTo>
                  <a:lnTo>
                    <a:pt x="1240" y="422"/>
                  </a:lnTo>
                  <a:lnTo>
                    <a:pt x="1303" y="378"/>
                  </a:lnTo>
                  <a:lnTo>
                    <a:pt x="1366" y="337"/>
                  </a:lnTo>
                  <a:lnTo>
                    <a:pt x="1427" y="298"/>
                  </a:lnTo>
                  <a:lnTo>
                    <a:pt x="1489" y="261"/>
                  </a:lnTo>
                  <a:lnTo>
                    <a:pt x="1550" y="226"/>
                  </a:lnTo>
                  <a:lnTo>
                    <a:pt x="1611" y="194"/>
                  </a:lnTo>
                  <a:lnTo>
                    <a:pt x="1671" y="164"/>
                  </a:lnTo>
                  <a:lnTo>
                    <a:pt x="1731" y="136"/>
                  </a:lnTo>
                  <a:lnTo>
                    <a:pt x="1791" y="112"/>
                  </a:lnTo>
                  <a:lnTo>
                    <a:pt x="1852" y="88"/>
                  </a:lnTo>
                  <a:lnTo>
                    <a:pt x="1911" y="69"/>
                  </a:lnTo>
                  <a:lnTo>
                    <a:pt x="1972" y="50"/>
                  </a:lnTo>
                  <a:lnTo>
                    <a:pt x="2032" y="36"/>
                  </a:lnTo>
                  <a:lnTo>
                    <a:pt x="2092" y="22"/>
                  </a:lnTo>
                  <a:lnTo>
                    <a:pt x="2153" y="13"/>
                  </a:lnTo>
                  <a:lnTo>
                    <a:pt x="2214" y="6"/>
                  </a:lnTo>
                  <a:lnTo>
                    <a:pt x="2276" y="1"/>
                  </a:lnTo>
                  <a:lnTo>
                    <a:pt x="2339" y="0"/>
                  </a:lnTo>
                  <a:lnTo>
                    <a:pt x="2401" y="1"/>
                  </a:lnTo>
                  <a:lnTo>
                    <a:pt x="2465" y="5"/>
                  </a:lnTo>
                  <a:lnTo>
                    <a:pt x="2497" y="8"/>
                  </a:lnTo>
                  <a:lnTo>
                    <a:pt x="2529" y="13"/>
                  </a:lnTo>
                  <a:lnTo>
                    <a:pt x="2562" y="17"/>
                  </a:lnTo>
                  <a:lnTo>
                    <a:pt x="2594" y="22"/>
                  </a:lnTo>
                  <a:lnTo>
                    <a:pt x="2627" y="28"/>
                  </a:lnTo>
                  <a:lnTo>
                    <a:pt x="2660" y="36"/>
                  </a:lnTo>
                  <a:lnTo>
                    <a:pt x="2694" y="43"/>
                  </a:lnTo>
                  <a:lnTo>
                    <a:pt x="2727" y="51"/>
                  </a:lnTo>
                  <a:lnTo>
                    <a:pt x="2761" y="61"/>
                  </a:lnTo>
                  <a:lnTo>
                    <a:pt x="2795" y="71"/>
                  </a:lnTo>
                  <a:lnTo>
                    <a:pt x="2830" y="81"/>
                  </a:lnTo>
                  <a:lnTo>
                    <a:pt x="2864" y="93"/>
                  </a:lnTo>
                  <a:lnTo>
                    <a:pt x="2899" y="105"/>
                  </a:lnTo>
                  <a:lnTo>
                    <a:pt x="2935" y="118"/>
                  </a:lnTo>
                  <a:lnTo>
                    <a:pt x="2971" y="132"/>
                  </a:lnTo>
                  <a:lnTo>
                    <a:pt x="3006" y="147"/>
                  </a:lnTo>
                  <a:lnTo>
                    <a:pt x="3042" y="162"/>
                  </a:lnTo>
                  <a:lnTo>
                    <a:pt x="3080" y="179"/>
                  </a:lnTo>
                  <a:lnTo>
                    <a:pt x="3116" y="195"/>
                  </a:lnTo>
                  <a:lnTo>
                    <a:pt x="3153" y="214"/>
                  </a:lnTo>
                  <a:lnTo>
                    <a:pt x="3192" y="233"/>
                  </a:lnTo>
                  <a:lnTo>
                    <a:pt x="3229" y="252"/>
                  </a:lnTo>
                  <a:lnTo>
                    <a:pt x="3268" y="272"/>
                  </a:lnTo>
                  <a:lnTo>
                    <a:pt x="3307" y="294"/>
                  </a:lnTo>
                  <a:lnTo>
                    <a:pt x="3347" y="316"/>
                  </a:lnTo>
                  <a:lnTo>
                    <a:pt x="3387" y="339"/>
                  </a:lnTo>
                  <a:lnTo>
                    <a:pt x="3426" y="363"/>
                  </a:lnTo>
                  <a:lnTo>
                    <a:pt x="3467" y="388"/>
                  </a:lnTo>
                  <a:lnTo>
                    <a:pt x="3507" y="413"/>
                  </a:lnTo>
                  <a:lnTo>
                    <a:pt x="3549" y="440"/>
                  </a:lnTo>
                  <a:lnTo>
                    <a:pt x="3591" y="467"/>
                  </a:lnTo>
                  <a:lnTo>
                    <a:pt x="3634" y="496"/>
                  </a:lnTo>
                  <a:lnTo>
                    <a:pt x="3677" y="524"/>
                  </a:lnTo>
                  <a:lnTo>
                    <a:pt x="3720" y="555"/>
                  </a:lnTo>
                  <a:lnTo>
                    <a:pt x="3764" y="586"/>
                  </a:lnTo>
                  <a:lnTo>
                    <a:pt x="3809" y="618"/>
                  </a:lnTo>
                  <a:lnTo>
                    <a:pt x="3854" y="651"/>
                  </a:lnTo>
                  <a:lnTo>
                    <a:pt x="3899" y="684"/>
                  </a:lnTo>
                  <a:lnTo>
                    <a:pt x="3945" y="719"/>
                  </a:lnTo>
                  <a:lnTo>
                    <a:pt x="3991" y="754"/>
                  </a:lnTo>
                  <a:lnTo>
                    <a:pt x="4039" y="791"/>
                  </a:lnTo>
                  <a:lnTo>
                    <a:pt x="4086" y="828"/>
                  </a:lnTo>
                  <a:lnTo>
                    <a:pt x="4134" y="867"/>
                  </a:lnTo>
                  <a:lnTo>
                    <a:pt x="4184" y="906"/>
                  </a:lnTo>
                  <a:lnTo>
                    <a:pt x="4233" y="946"/>
                  </a:lnTo>
                  <a:lnTo>
                    <a:pt x="4283" y="988"/>
                  </a:lnTo>
                  <a:lnTo>
                    <a:pt x="4333" y="1030"/>
                  </a:lnTo>
                  <a:lnTo>
                    <a:pt x="4385" y="1074"/>
                  </a:lnTo>
                  <a:lnTo>
                    <a:pt x="4437" y="1118"/>
                  </a:lnTo>
                  <a:lnTo>
                    <a:pt x="4489" y="1163"/>
                  </a:lnTo>
                  <a:lnTo>
                    <a:pt x="4542" y="1209"/>
                  </a:lnTo>
                  <a:lnTo>
                    <a:pt x="4596" y="1255"/>
                  </a:lnTo>
                  <a:lnTo>
                    <a:pt x="4650" y="1304"/>
                  </a:lnTo>
                  <a:lnTo>
                    <a:pt x="4706" y="135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6303963" y="3382963"/>
              <a:ext cx="100012" cy="10001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27" y="126"/>
                </a:cxn>
                <a:cxn ang="0">
                  <a:pos x="0" y="94"/>
                </a:cxn>
              </a:cxnLst>
              <a:rect l="0" t="0" r="r" b="b"/>
              <a:pathLst>
                <a:path w="127" h="126">
                  <a:moveTo>
                    <a:pt x="75" y="0"/>
                  </a:moveTo>
                  <a:lnTo>
                    <a:pt x="127" y="126"/>
                  </a:lnTo>
                  <a:lnTo>
                    <a:pt x="0" y="9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2459038" y="3900488"/>
              <a:ext cx="3665537" cy="123190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4" y="114"/>
                </a:cxn>
                <a:cxn ang="0">
                  <a:pos x="18" y="188"/>
                </a:cxn>
                <a:cxn ang="0">
                  <a:pos x="40" y="262"/>
                </a:cxn>
                <a:cxn ang="0">
                  <a:pos x="72" y="332"/>
                </a:cxn>
                <a:cxn ang="0">
                  <a:pos x="110" y="402"/>
                </a:cxn>
                <a:cxn ang="0">
                  <a:pos x="157" y="471"/>
                </a:cxn>
                <a:cxn ang="0">
                  <a:pos x="211" y="537"/>
                </a:cxn>
                <a:cxn ang="0">
                  <a:pos x="274" y="601"/>
                </a:cxn>
                <a:cxn ang="0">
                  <a:pos x="342" y="663"/>
                </a:cxn>
                <a:cxn ang="0">
                  <a:pos x="417" y="725"/>
                </a:cxn>
                <a:cxn ang="0">
                  <a:pos x="498" y="783"/>
                </a:cxn>
                <a:cxn ang="0">
                  <a:pos x="584" y="841"/>
                </a:cxn>
                <a:cxn ang="0">
                  <a:pos x="676" y="896"/>
                </a:cxn>
                <a:cxn ang="0">
                  <a:pos x="773" y="950"/>
                </a:cxn>
                <a:cxn ang="0">
                  <a:pos x="875" y="1000"/>
                </a:cxn>
                <a:cxn ang="0">
                  <a:pos x="981" y="1050"/>
                </a:cxn>
                <a:cxn ang="0">
                  <a:pos x="1091" y="1097"/>
                </a:cxn>
                <a:cxn ang="0">
                  <a:pos x="1204" y="1142"/>
                </a:cxn>
                <a:cxn ang="0">
                  <a:pos x="1321" y="1185"/>
                </a:cxn>
                <a:cxn ang="0">
                  <a:pos x="1500" y="1245"/>
                </a:cxn>
                <a:cxn ang="0">
                  <a:pos x="1748" y="1317"/>
                </a:cxn>
                <a:cxn ang="0">
                  <a:pos x="2002" y="1381"/>
                </a:cxn>
                <a:cxn ang="0">
                  <a:pos x="2259" y="1434"/>
                </a:cxn>
                <a:cxn ang="0">
                  <a:pos x="2518" y="1478"/>
                </a:cxn>
                <a:cxn ang="0">
                  <a:pos x="2774" y="1512"/>
                </a:cxn>
                <a:cxn ang="0">
                  <a:pos x="3024" y="1535"/>
                </a:cxn>
                <a:cxn ang="0">
                  <a:pos x="3267" y="1548"/>
                </a:cxn>
                <a:cxn ang="0">
                  <a:pos x="3384" y="1551"/>
                </a:cxn>
                <a:cxn ang="0">
                  <a:pos x="3499" y="1549"/>
                </a:cxn>
                <a:cxn ang="0">
                  <a:pos x="3609" y="1546"/>
                </a:cxn>
                <a:cxn ang="0">
                  <a:pos x="3716" y="1541"/>
                </a:cxn>
                <a:cxn ang="0">
                  <a:pos x="3819" y="1531"/>
                </a:cxn>
                <a:cxn ang="0">
                  <a:pos x="3917" y="1519"/>
                </a:cxn>
                <a:cxn ang="0">
                  <a:pos x="4011" y="1504"/>
                </a:cxn>
                <a:cxn ang="0">
                  <a:pos x="4099" y="1487"/>
                </a:cxn>
                <a:cxn ang="0">
                  <a:pos x="4181" y="1466"/>
                </a:cxn>
                <a:cxn ang="0">
                  <a:pos x="4257" y="1442"/>
                </a:cxn>
                <a:cxn ang="0">
                  <a:pos x="4328" y="1414"/>
                </a:cxn>
                <a:cxn ang="0">
                  <a:pos x="4391" y="1384"/>
                </a:cxn>
                <a:cxn ang="0">
                  <a:pos x="4447" y="1350"/>
                </a:cxn>
                <a:cxn ang="0">
                  <a:pos x="4497" y="1314"/>
                </a:cxn>
                <a:cxn ang="0">
                  <a:pos x="4539" y="1274"/>
                </a:cxn>
                <a:cxn ang="0">
                  <a:pos x="4572" y="1231"/>
                </a:cxn>
                <a:cxn ang="0">
                  <a:pos x="4596" y="1184"/>
                </a:cxn>
                <a:cxn ang="0">
                  <a:pos x="4612" y="1134"/>
                </a:cxn>
                <a:cxn ang="0">
                  <a:pos x="4619" y="1082"/>
                </a:cxn>
                <a:cxn ang="0">
                  <a:pos x="4616" y="1025"/>
                </a:cxn>
                <a:cxn ang="0">
                  <a:pos x="4604" y="965"/>
                </a:cxn>
                <a:cxn ang="0">
                  <a:pos x="4580" y="901"/>
                </a:cxn>
                <a:cxn ang="0">
                  <a:pos x="4546" y="834"/>
                </a:cxn>
                <a:cxn ang="0">
                  <a:pos x="4501" y="763"/>
                </a:cxn>
                <a:cxn ang="0">
                  <a:pos x="4445" y="690"/>
                </a:cxn>
                <a:cxn ang="0">
                  <a:pos x="4413" y="651"/>
                </a:cxn>
                <a:cxn ang="0">
                  <a:pos x="4378" y="612"/>
                </a:cxn>
                <a:cxn ang="0">
                  <a:pos x="4340" y="571"/>
                </a:cxn>
                <a:cxn ang="0">
                  <a:pos x="4298" y="530"/>
                </a:cxn>
                <a:cxn ang="0">
                  <a:pos x="4253" y="488"/>
                </a:cxn>
                <a:cxn ang="0">
                  <a:pos x="4206" y="445"/>
                </a:cxn>
                <a:cxn ang="0">
                  <a:pos x="4155" y="401"/>
                </a:cxn>
                <a:cxn ang="0">
                  <a:pos x="4101" y="356"/>
                </a:cxn>
              </a:cxnLst>
              <a:rect l="0" t="0" r="r" b="b"/>
              <a:pathLst>
                <a:path w="4619" h="1551">
                  <a:moveTo>
                    <a:pt x="2" y="0"/>
                  </a:moveTo>
                  <a:lnTo>
                    <a:pt x="0" y="38"/>
                  </a:lnTo>
                  <a:lnTo>
                    <a:pt x="1" y="75"/>
                  </a:lnTo>
                  <a:lnTo>
                    <a:pt x="4" y="114"/>
                  </a:lnTo>
                  <a:lnTo>
                    <a:pt x="10" y="151"/>
                  </a:lnTo>
                  <a:lnTo>
                    <a:pt x="18" y="188"/>
                  </a:lnTo>
                  <a:lnTo>
                    <a:pt x="28" y="225"/>
                  </a:lnTo>
                  <a:lnTo>
                    <a:pt x="40" y="262"/>
                  </a:lnTo>
                  <a:lnTo>
                    <a:pt x="55" y="297"/>
                  </a:lnTo>
                  <a:lnTo>
                    <a:pt x="72" y="332"/>
                  </a:lnTo>
                  <a:lnTo>
                    <a:pt x="89" y="367"/>
                  </a:lnTo>
                  <a:lnTo>
                    <a:pt x="110" y="402"/>
                  </a:lnTo>
                  <a:lnTo>
                    <a:pt x="133" y="437"/>
                  </a:lnTo>
                  <a:lnTo>
                    <a:pt x="157" y="471"/>
                  </a:lnTo>
                  <a:lnTo>
                    <a:pt x="184" y="504"/>
                  </a:lnTo>
                  <a:lnTo>
                    <a:pt x="211" y="537"/>
                  </a:lnTo>
                  <a:lnTo>
                    <a:pt x="242" y="569"/>
                  </a:lnTo>
                  <a:lnTo>
                    <a:pt x="274" y="601"/>
                  </a:lnTo>
                  <a:lnTo>
                    <a:pt x="307" y="632"/>
                  </a:lnTo>
                  <a:lnTo>
                    <a:pt x="342" y="663"/>
                  </a:lnTo>
                  <a:lnTo>
                    <a:pt x="378" y="694"/>
                  </a:lnTo>
                  <a:lnTo>
                    <a:pt x="417" y="725"/>
                  </a:lnTo>
                  <a:lnTo>
                    <a:pt x="456" y="755"/>
                  </a:lnTo>
                  <a:lnTo>
                    <a:pt x="498" y="783"/>
                  </a:lnTo>
                  <a:lnTo>
                    <a:pt x="540" y="813"/>
                  </a:lnTo>
                  <a:lnTo>
                    <a:pt x="584" y="841"/>
                  </a:lnTo>
                  <a:lnTo>
                    <a:pt x="630" y="869"/>
                  </a:lnTo>
                  <a:lnTo>
                    <a:pt x="676" y="896"/>
                  </a:lnTo>
                  <a:lnTo>
                    <a:pt x="725" y="923"/>
                  </a:lnTo>
                  <a:lnTo>
                    <a:pt x="773" y="950"/>
                  </a:lnTo>
                  <a:lnTo>
                    <a:pt x="824" y="975"/>
                  </a:lnTo>
                  <a:lnTo>
                    <a:pt x="875" y="1000"/>
                  </a:lnTo>
                  <a:lnTo>
                    <a:pt x="927" y="1025"/>
                  </a:lnTo>
                  <a:lnTo>
                    <a:pt x="981" y="1050"/>
                  </a:lnTo>
                  <a:lnTo>
                    <a:pt x="1035" y="1074"/>
                  </a:lnTo>
                  <a:lnTo>
                    <a:pt x="1091" y="1097"/>
                  </a:lnTo>
                  <a:lnTo>
                    <a:pt x="1147" y="1120"/>
                  </a:lnTo>
                  <a:lnTo>
                    <a:pt x="1204" y="1142"/>
                  </a:lnTo>
                  <a:lnTo>
                    <a:pt x="1261" y="1164"/>
                  </a:lnTo>
                  <a:lnTo>
                    <a:pt x="1321" y="1185"/>
                  </a:lnTo>
                  <a:lnTo>
                    <a:pt x="1380" y="1205"/>
                  </a:lnTo>
                  <a:lnTo>
                    <a:pt x="1500" y="1245"/>
                  </a:lnTo>
                  <a:lnTo>
                    <a:pt x="1623" y="1282"/>
                  </a:lnTo>
                  <a:lnTo>
                    <a:pt x="1748" y="1317"/>
                  </a:lnTo>
                  <a:lnTo>
                    <a:pt x="1875" y="1350"/>
                  </a:lnTo>
                  <a:lnTo>
                    <a:pt x="2002" y="1381"/>
                  </a:lnTo>
                  <a:lnTo>
                    <a:pt x="2131" y="1409"/>
                  </a:lnTo>
                  <a:lnTo>
                    <a:pt x="2259" y="1434"/>
                  </a:lnTo>
                  <a:lnTo>
                    <a:pt x="2389" y="1457"/>
                  </a:lnTo>
                  <a:lnTo>
                    <a:pt x="2518" y="1478"/>
                  </a:lnTo>
                  <a:lnTo>
                    <a:pt x="2647" y="1497"/>
                  </a:lnTo>
                  <a:lnTo>
                    <a:pt x="2774" y="1512"/>
                  </a:lnTo>
                  <a:lnTo>
                    <a:pt x="2899" y="1525"/>
                  </a:lnTo>
                  <a:lnTo>
                    <a:pt x="3024" y="1535"/>
                  </a:lnTo>
                  <a:lnTo>
                    <a:pt x="3147" y="1543"/>
                  </a:lnTo>
                  <a:lnTo>
                    <a:pt x="3267" y="1548"/>
                  </a:lnTo>
                  <a:lnTo>
                    <a:pt x="3326" y="1549"/>
                  </a:lnTo>
                  <a:lnTo>
                    <a:pt x="3384" y="1551"/>
                  </a:lnTo>
                  <a:lnTo>
                    <a:pt x="3441" y="1551"/>
                  </a:lnTo>
                  <a:lnTo>
                    <a:pt x="3499" y="1549"/>
                  </a:lnTo>
                  <a:lnTo>
                    <a:pt x="3554" y="1548"/>
                  </a:lnTo>
                  <a:lnTo>
                    <a:pt x="3609" y="1546"/>
                  </a:lnTo>
                  <a:lnTo>
                    <a:pt x="3664" y="1544"/>
                  </a:lnTo>
                  <a:lnTo>
                    <a:pt x="3716" y="1541"/>
                  </a:lnTo>
                  <a:lnTo>
                    <a:pt x="3768" y="1536"/>
                  </a:lnTo>
                  <a:lnTo>
                    <a:pt x="3819" y="1531"/>
                  </a:lnTo>
                  <a:lnTo>
                    <a:pt x="3868" y="1525"/>
                  </a:lnTo>
                  <a:lnTo>
                    <a:pt x="3917" y="1519"/>
                  </a:lnTo>
                  <a:lnTo>
                    <a:pt x="3965" y="1512"/>
                  </a:lnTo>
                  <a:lnTo>
                    <a:pt x="4011" y="1504"/>
                  </a:lnTo>
                  <a:lnTo>
                    <a:pt x="4055" y="1496"/>
                  </a:lnTo>
                  <a:lnTo>
                    <a:pt x="4099" y="1487"/>
                  </a:lnTo>
                  <a:lnTo>
                    <a:pt x="4141" y="1476"/>
                  </a:lnTo>
                  <a:lnTo>
                    <a:pt x="4181" y="1466"/>
                  </a:lnTo>
                  <a:lnTo>
                    <a:pt x="4220" y="1454"/>
                  </a:lnTo>
                  <a:lnTo>
                    <a:pt x="4257" y="1442"/>
                  </a:lnTo>
                  <a:lnTo>
                    <a:pt x="4294" y="1428"/>
                  </a:lnTo>
                  <a:lnTo>
                    <a:pt x="4328" y="1414"/>
                  </a:lnTo>
                  <a:lnTo>
                    <a:pt x="4361" y="1400"/>
                  </a:lnTo>
                  <a:lnTo>
                    <a:pt x="4391" y="1384"/>
                  </a:lnTo>
                  <a:lnTo>
                    <a:pt x="4421" y="1368"/>
                  </a:lnTo>
                  <a:lnTo>
                    <a:pt x="4447" y="1350"/>
                  </a:lnTo>
                  <a:lnTo>
                    <a:pt x="4474" y="1333"/>
                  </a:lnTo>
                  <a:lnTo>
                    <a:pt x="4497" y="1314"/>
                  </a:lnTo>
                  <a:lnTo>
                    <a:pt x="4519" y="1294"/>
                  </a:lnTo>
                  <a:lnTo>
                    <a:pt x="4539" y="1274"/>
                  </a:lnTo>
                  <a:lnTo>
                    <a:pt x="4556" y="1253"/>
                  </a:lnTo>
                  <a:lnTo>
                    <a:pt x="4572" y="1231"/>
                  </a:lnTo>
                  <a:lnTo>
                    <a:pt x="4585" y="1208"/>
                  </a:lnTo>
                  <a:lnTo>
                    <a:pt x="4596" y="1184"/>
                  </a:lnTo>
                  <a:lnTo>
                    <a:pt x="4606" y="1160"/>
                  </a:lnTo>
                  <a:lnTo>
                    <a:pt x="4612" y="1134"/>
                  </a:lnTo>
                  <a:lnTo>
                    <a:pt x="4617" y="1109"/>
                  </a:lnTo>
                  <a:lnTo>
                    <a:pt x="4619" y="1082"/>
                  </a:lnTo>
                  <a:lnTo>
                    <a:pt x="4619" y="1054"/>
                  </a:lnTo>
                  <a:lnTo>
                    <a:pt x="4616" y="1025"/>
                  </a:lnTo>
                  <a:lnTo>
                    <a:pt x="4611" y="996"/>
                  </a:lnTo>
                  <a:lnTo>
                    <a:pt x="4604" y="965"/>
                  </a:lnTo>
                  <a:lnTo>
                    <a:pt x="4593" y="934"/>
                  </a:lnTo>
                  <a:lnTo>
                    <a:pt x="4580" y="901"/>
                  </a:lnTo>
                  <a:lnTo>
                    <a:pt x="4565" y="868"/>
                  </a:lnTo>
                  <a:lnTo>
                    <a:pt x="4546" y="834"/>
                  </a:lnTo>
                  <a:lnTo>
                    <a:pt x="4525" y="800"/>
                  </a:lnTo>
                  <a:lnTo>
                    <a:pt x="4501" y="763"/>
                  </a:lnTo>
                  <a:lnTo>
                    <a:pt x="4475" y="727"/>
                  </a:lnTo>
                  <a:lnTo>
                    <a:pt x="4445" y="690"/>
                  </a:lnTo>
                  <a:lnTo>
                    <a:pt x="4430" y="670"/>
                  </a:lnTo>
                  <a:lnTo>
                    <a:pt x="4413" y="651"/>
                  </a:lnTo>
                  <a:lnTo>
                    <a:pt x="4396" y="631"/>
                  </a:lnTo>
                  <a:lnTo>
                    <a:pt x="4378" y="612"/>
                  </a:lnTo>
                  <a:lnTo>
                    <a:pt x="4359" y="592"/>
                  </a:lnTo>
                  <a:lnTo>
                    <a:pt x="4340" y="571"/>
                  </a:lnTo>
                  <a:lnTo>
                    <a:pt x="4319" y="551"/>
                  </a:lnTo>
                  <a:lnTo>
                    <a:pt x="4298" y="530"/>
                  </a:lnTo>
                  <a:lnTo>
                    <a:pt x="4276" y="509"/>
                  </a:lnTo>
                  <a:lnTo>
                    <a:pt x="4253" y="488"/>
                  </a:lnTo>
                  <a:lnTo>
                    <a:pt x="4230" y="466"/>
                  </a:lnTo>
                  <a:lnTo>
                    <a:pt x="4206" y="445"/>
                  </a:lnTo>
                  <a:lnTo>
                    <a:pt x="4180" y="423"/>
                  </a:lnTo>
                  <a:lnTo>
                    <a:pt x="4155" y="401"/>
                  </a:lnTo>
                  <a:lnTo>
                    <a:pt x="4129" y="378"/>
                  </a:lnTo>
                  <a:lnTo>
                    <a:pt x="4101" y="35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713413" y="4184650"/>
              <a:ext cx="100012" cy="96838"/>
            </a:xfrm>
            <a:custGeom>
              <a:avLst/>
              <a:gdLst/>
              <a:ahLst/>
              <a:cxnLst>
                <a:cxn ang="0">
                  <a:pos x="127" y="25"/>
                </a:cxn>
                <a:cxn ang="0">
                  <a:pos x="0" y="0"/>
                </a:cxn>
                <a:cxn ang="0">
                  <a:pos x="56" y="123"/>
                </a:cxn>
              </a:cxnLst>
              <a:rect l="0" t="0" r="r" b="b"/>
              <a:pathLst>
                <a:path w="127" h="123">
                  <a:moveTo>
                    <a:pt x="127" y="25"/>
                  </a:moveTo>
                  <a:lnTo>
                    <a:pt x="0" y="0"/>
                  </a:lnTo>
                  <a:lnTo>
                    <a:pt x="56" y="12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459038" y="3900488"/>
              <a:ext cx="3141662" cy="1081087"/>
            </a:xfrm>
            <a:custGeom>
              <a:avLst/>
              <a:gdLst/>
              <a:ahLst/>
              <a:cxnLst>
                <a:cxn ang="0">
                  <a:pos x="22" y="37"/>
                </a:cxn>
                <a:cxn ang="0">
                  <a:pos x="94" y="147"/>
                </a:cxn>
                <a:cxn ang="0">
                  <a:pos x="197" y="287"/>
                </a:cxn>
                <a:cxn ang="0">
                  <a:pos x="311" y="418"/>
                </a:cxn>
                <a:cxn ang="0">
                  <a:pos x="434" y="540"/>
                </a:cxn>
                <a:cxn ang="0">
                  <a:pos x="566" y="655"/>
                </a:cxn>
                <a:cxn ang="0">
                  <a:pos x="706" y="760"/>
                </a:cxn>
                <a:cxn ang="0">
                  <a:pos x="852" y="857"/>
                </a:cxn>
                <a:cxn ang="0">
                  <a:pos x="1004" y="945"/>
                </a:cxn>
                <a:cxn ang="0">
                  <a:pos x="1161" y="1025"/>
                </a:cxn>
                <a:cxn ang="0">
                  <a:pos x="1322" y="1097"/>
                </a:cxn>
                <a:cxn ang="0">
                  <a:pos x="1484" y="1161"/>
                </a:cxn>
                <a:cxn ang="0">
                  <a:pos x="1650" y="1215"/>
                </a:cxn>
                <a:cxn ang="0">
                  <a:pos x="1817" y="1261"/>
                </a:cxn>
                <a:cxn ang="0">
                  <a:pos x="1984" y="1297"/>
                </a:cxn>
                <a:cxn ang="0">
                  <a:pos x="2150" y="1326"/>
                </a:cxn>
                <a:cxn ang="0">
                  <a:pos x="2313" y="1346"/>
                </a:cxn>
                <a:cxn ang="0">
                  <a:pos x="2475" y="1357"/>
                </a:cxn>
                <a:cxn ang="0">
                  <a:pos x="2633" y="1360"/>
                </a:cxn>
                <a:cxn ang="0">
                  <a:pos x="2787" y="1354"/>
                </a:cxn>
                <a:cxn ang="0">
                  <a:pos x="2936" y="1338"/>
                </a:cxn>
                <a:cxn ang="0">
                  <a:pos x="3078" y="1315"/>
                </a:cxn>
                <a:cxn ang="0">
                  <a:pos x="3212" y="1282"/>
                </a:cxn>
                <a:cxn ang="0">
                  <a:pos x="3338" y="1240"/>
                </a:cxn>
                <a:cxn ang="0">
                  <a:pos x="3456" y="1191"/>
                </a:cxn>
                <a:cxn ang="0">
                  <a:pos x="3564" y="1131"/>
                </a:cxn>
                <a:cxn ang="0">
                  <a:pos x="3637" y="1082"/>
                </a:cxn>
                <a:cxn ang="0">
                  <a:pos x="3682" y="1045"/>
                </a:cxn>
                <a:cxn ang="0">
                  <a:pos x="3725" y="1007"/>
                </a:cxn>
                <a:cxn ang="0">
                  <a:pos x="3765" y="966"/>
                </a:cxn>
                <a:cxn ang="0">
                  <a:pos x="3800" y="923"/>
                </a:cxn>
                <a:cxn ang="0">
                  <a:pos x="3833" y="878"/>
                </a:cxn>
                <a:cxn ang="0">
                  <a:pos x="3863" y="831"/>
                </a:cxn>
                <a:cxn ang="0">
                  <a:pos x="3888" y="781"/>
                </a:cxn>
                <a:cxn ang="0">
                  <a:pos x="3910" y="729"/>
                </a:cxn>
                <a:cxn ang="0">
                  <a:pos x="3927" y="675"/>
                </a:cxn>
                <a:cxn ang="0">
                  <a:pos x="3942" y="619"/>
                </a:cxn>
                <a:cxn ang="0">
                  <a:pos x="3952" y="561"/>
                </a:cxn>
                <a:cxn ang="0">
                  <a:pos x="3957" y="500"/>
                </a:cxn>
              </a:cxnLst>
              <a:rect l="0" t="0" r="r" b="b"/>
              <a:pathLst>
                <a:path w="3958" h="1360">
                  <a:moveTo>
                    <a:pt x="0" y="0"/>
                  </a:moveTo>
                  <a:lnTo>
                    <a:pt x="22" y="37"/>
                  </a:lnTo>
                  <a:lnTo>
                    <a:pt x="45" y="74"/>
                  </a:lnTo>
                  <a:lnTo>
                    <a:pt x="94" y="147"/>
                  </a:lnTo>
                  <a:lnTo>
                    <a:pt x="144" y="217"/>
                  </a:lnTo>
                  <a:lnTo>
                    <a:pt x="197" y="287"/>
                  </a:lnTo>
                  <a:lnTo>
                    <a:pt x="253" y="353"/>
                  </a:lnTo>
                  <a:lnTo>
                    <a:pt x="311" y="418"/>
                  </a:lnTo>
                  <a:lnTo>
                    <a:pt x="372" y="479"/>
                  </a:lnTo>
                  <a:lnTo>
                    <a:pt x="434" y="540"/>
                  </a:lnTo>
                  <a:lnTo>
                    <a:pt x="499" y="598"/>
                  </a:lnTo>
                  <a:lnTo>
                    <a:pt x="566" y="655"/>
                  </a:lnTo>
                  <a:lnTo>
                    <a:pt x="636" y="708"/>
                  </a:lnTo>
                  <a:lnTo>
                    <a:pt x="706" y="760"/>
                  </a:lnTo>
                  <a:lnTo>
                    <a:pt x="779" y="810"/>
                  </a:lnTo>
                  <a:lnTo>
                    <a:pt x="852" y="857"/>
                  </a:lnTo>
                  <a:lnTo>
                    <a:pt x="927" y="902"/>
                  </a:lnTo>
                  <a:lnTo>
                    <a:pt x="1004" y="945"/>
                  </a:lnTo>
                  <a:lnTo>
                    <a:pt x="1082" y="987"/>
                  </a:lnTo>
                  <a:lnTo>
                    <a:pt x="1161" y="1025"/>
                  </a:lnTo>
                  <a:lnTo>
                    <a:pt x="1240" y="1063"/>
                  </a:lnTo>
                  <a:lnTo>
                    <a:pt x="1322" y="1097"/>
                  </a:lnTo>
                  <a:lnTo>
                    <a:pt x="1403" y="1130"/>
                  </a:lnTo>
                  <a:lnTo>
                    <a:pt x="1484" y="1161"/>
                  </a:lnTo>
                  <a:lnTo>
                    <a:pt x="1567" y="1188"/>
                  </a:lnTo>
                  <a:lnTo>
                    <a:pt x="1650" y="1215"/>
                  </a:lnTo>
                  <a:lnTo>
                    <a:pt x="1733" y="1239"/>
                  </a:lnTo>
                  <a:lnTo>
                    <a:pt x="1817" y="1261"/>
                  </a:lnTo>
                  <a:lnTo>
                    <a:pt x="1900" y="1280"/>
                  </a:lnTo>
                  <a:lnTo>
                    <a:pt x="1984" y="1297"/>
                  </a:lnTo>
                  <a:lnTo>
                    <a:pt x="2066" y="1313"/>
                  </a:lnTo>
                  <a:lnTo>
                    <a:pt x="2150" y="1326"/>
                  </a:lnTo>
                  <a:lnTo>
                    <a:pt x="2232" y="1337"/>
                  </a:lnTo>
                  <a:lnTo>
                    <a:pt x="2313" y="1346"/>
                  </a:lnTo>
                  <a:lnTo>
                    <a:pt x="2395" y="1352"/>
                  </a:lnTo>
                  <a:lnTo>
                    <a:pt x="2475" y="1357"/>
                  </a:lnTo>
                  <a:lnTo>
                    <a:pt x="2555" y="1359"/>
                  </a:lnTo>
                  <a:lnTo>
                    <a:pt x="2633" y="1360"/>
                  </a:lnTo>
                  <a:lnTo>
                    <a:pt x="2710" y="1358"/>
                  </a:lnTo>
                  <a:lnTo>
                    <a:pt x="2787" y="1354"/>
                  </a:lnTo>
                  <a:lnTo>
                    <a:pt x="2862" y="1347"/>
                  </a:lnTo>
                  <a:lnTo>
                    <a:pt x="2936" y="1338"/>
                  </a:lnTo>
                  <a:lnTo>
                    <a:pt x="3007" y="1327"/>
                  </a:lnTo>
                  <a:lnTo>
                    <a:pt x="3078" y="1315"/>
                  </a:lnTo>
                  <a:lnTo>
                    <a:pt x="3146" y="1300"/>
                  </a:lnTo>
                  <a:lnTo>
                    <a:pt x="3212" y="1282"/>
                  </a:lnTo>
                  <a:lnTo>
                    <a:pt x="3277" y="1262"/>
                  </a:lnTo>
                  <a:lnTo>
                    <a:pt x="3338" y="1240"/>
                  </a:lnTo>
                  <a:lnTo>
                    <a:pt x="3399" y="1217"/>
                  </a:lnTo>
                  <a:lnTo>
                    <a:pt x="3456" y="1191"/>
                  </a:lnTo>
                  <a:lnTo>
                    <a:pt x="3511" y="1162"/>
                  </a:lnTo>
                  <a:lnTo>
                    <a:pt x="3564" y="1131"/>
                  </a:lnTo>
                  <a:lnTo>
                    <a:pt x="3613" y="1098"/>
                  </a:lnTo>
                  <a:lnTo>
                    <a:pt x="3637" y="1082"/>
                  </a:lnTo>
                  <a:lnTo>
                    <a:pt x="3660" y="1063"/>
                  </a:lnTo>
                  <a:lnTo>
                    <a:pt x="3682" y="1045"/>
                  </a:lnTo>
                  <a:lnTo>
                    <a:pt x="3704" y="1027"/>
                  </a:lnTo>
                  <a:lnTo>
                    <a:pt x="3725" y="1007"/>
                  </a:lnTo>
                  <a:lnTo>
                    <a:pt x="3745" y="987"/>
                  </a:lnTo>
                  <a:lnTo>
                    <a:pt x="3765" y="966"/>
                  </a:lnTo>
                  <a:lnTo>
                    <a:pt x="3782" y="945"/>
                  </a:lnTo>
                  <a:lnTo>
                    <a:pt x="3800" y="923"/>
                  </a:lnTo>
                  <a:lnTo>
                    <a:pt x="3818" y="901"/>
                  </a:lnTo>
                  <a:lnTo>
                    <a:pt x="3833" y="878"/>
                  </a:lnTo>
                  <a:lnTo>
                    <a:pt x="3848" y="855"/>
                  </a:lnTo>
                  <a:lnTo>
                    <a:pt x="3863" y="831"/>
                  </a:lnTo>
                  <a:lnTo>
                    <a:pt x="3876" y="806"/>
                  </a:lnTo>
                  <a:lnTo>
                    <a:pt x="3888" y="781"/>
                  </a:lnTo>
                  <a:lnTo>
                    <a:pt x="3899" y="756"/>
                  </a:lnTo>
                  <a:lnTo>
                    <a:pt x="3910" y="729"/>
                  </a:lnTo>
                  <a:lnTo>
                    <a:pt x="3919" y="703"/>
                  </a:lnTo>
                  <a:lnTo>
                    <a:pt x="3927" y="675"/>
                  </a:lnTo>
                  <a:lnTo>
                    <a:pt x="3935" y="648"/>
                  </a:lnTo>
                  <a:lnTo>
                    <a:pt x="3942" y="619"/>
                  </a:lnTo>
                  <a:lnTo>
                    <a:pt x="3947" y="591"/>
                  </a:lnTo>
                  <a:lnTo>
                    <a:pt x="3952" y="561"/>
                  </a:lnTo>
                  <a:lnTo>
                    <a:pt x="3955" y="530"/>
                  </a:lnTo>
                  <a:lnTo>
                    <a:pt x="3957" y="500"/>
                  </a:lnTo>
                  <a:lnTo>
                    <a:pt x="3958" y="468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553075" y="4273550"/>
              <a:ext cx="92075" cy="98425"/>
            </a:xfrm>
            <a:custGeom>
              <a:avLst/>
              <a:gdLst/>
              <a:ahLst/>
              <a:cxnLst>
                <a:cxn ang="0">
                  <a:pos x="115" y="126"/>
                </a:cxn>
                <a:cxn ang="0">
                  <a:pos x="60" y="0"/>
                </a:cxn>
                <a:cxn ang="0">
                  <a:pos x="0" y="123"/>
                </a:cxn>
              </a:cxnLst>
              <a:rect l="0" t="0" r="r" b="b"/>
              <a:pathLst>
                <a:path w="115" h="126">
                  <a:moveTo>
                    <a:pt x="115" y="126"/>
                  </a:moveTo>
                  <a:lnTo>
                    <a:pt x="60" y="0"/>
                  </a:lnTo>
                  <a:lnTo>
                    <a:pt x="0" y="12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59038" y="3900488"/>
              <a:ext cx="3114675" cy="922337"/>
            </a:xfrm>
            <a:custGeom>
              <a:avLst/>
              <a:gdLst/>
              <a:ahLst/>
              <a:cxnLst>
                <a:cxn ang="0">
                  <a:pos x="77" y="71"/>
                </a:cxn>
                <a:cxn ang="0">
                  <a:pos x="229" y="208"/>
                </a:cxn>
                <a:cxn ang="0">
                  <a:pos x="380" y="334"/>
                </a:cxn>
                <a:cxn ang="0">
                  <a:pos x="528" y="451"/>
                </a:cxn>
                <a:cxn ang="0">
                  <a:pos x="674" y="559"/>
                </a:cxn>
                <a:cxn ang="0">
                  <a:pos x="819" y="658"/>
                </a:cxn>
                <a:cxn ang="0">
                  <a:pos x="963" y="747"/>
                </a:cxn>
                <a:cxn ang="0">
                  <a:pos x="1104" y="827"/>
                </a:cxn>
                <a:cxn ang="0">
                  <a:pos x="1244" y="899"/>
                </a:cxn>
                <a:cxn ang="0">
                  <a:pos x="1381" y="961"/>
                </a:cxn>
                <a:cxn ang="0">
                  <a:pos x="1517" y="1014"/>
                </a:cxn>
                <a:cxn ang="0">
                  <a:pos x="1652" y="1060"/>
                </a:cxn>
                <a:cxn ang="0">
                  <a:pos x="1784" y="1097"/>
                </a:cxn>
                <a:cxn ang="0">
                  <a:pos x="1913" y="1125"/>
                </a:cxn>
                <a:cxn ang="0">
                  <a:pos x="2041" y="1144"/>
                </a:cxn>
                <a:cxn ang="0">
                  <a:pos x="2167" y="1156"/>
                </a:cxn>
                <a:cxn ang="0">
                  <a:pos x="2291" y="1161"/>
                </a:cxn>
                <a:cxn ang="0">
                  <a:pos x="2412" y="1156"/>
                </a:cxn>
                <a:cxn ang="0">
                  <a:pos x="2532" y="1144"/>
                </a:cxn>
                <a:cxn ang="0">
                  <a:pos x="2650" y="1126"/>
                </a:cxn>
                <a:cxn ang="0">
                  <a:pos x="2765" y="1098"/>
                </a:cxn>
                <a:cxn ang="0">
                  <a:pos x="2877" y="1064"/>
                </a:cxn>
                <a:cxn ang="0">
                  <a:pos x="2989" y="1022"/>
                </a:cxn>
                <a:cxn ang="0">
                  <a:pos x="3097" y="973"/>
                </a:cxn>
                <a:cxn ang="0">
                  <a:pos x="3203" y="917"/>
                </a:cxn>
                <a:cxn ang="0">
                  <a:pos x="3307" y="854"/>
                </a:cxn>
                <a:cxn ang="0">
                  <a:pos x="3409" y="783"/>
                </a:cxn>
                <a:cxn ang="0">
                  <a:pos x="3507" y="706"/>
                </a:cxn>
                <a:cxn ang="0">
                  <a:pos x="3604" y="624"/>
                </a:cxn>
                <a:cxn ang="0">
                  <a:pos x="3699" y="533"/>
                </a:cxn>
                <a:cxn ang="0">
                  <a:pos x="3790" y="437"/>
                </a:cxn>
                <a:cxn ang="0">
                  <a:pos x="3880" y="334"/>
                </a:cxn>
              </a:cxnLst>
              <a:rect l="0" t="0" r="r" b="b"/>
              <a:pathLst>
                <a:path w="3923" h="1161">
                  <a:moveTo>
                    <a:pt x="0" y="0"/>
                  </a:moveTo>
                  <a:lnTo>
                    <a:pt x="77" y="71"/>
                  </a:lnTo>
                  <a:lnTo>
                    <a:pt x="153" y="140"/>
                  </a:lnTo>
                  <a:lnTo>
                    <a:pt x="229" y="208"/>
                  </a:lnTo>
                  <a:lnTo>
                    <a:pt x="305" y="271"/>
                  </a:lnTo>
                  <a:lnTo>
                    <a:pt x="380" y="334"/>
                  </a:lnTo>
                  <a:lnTo>
                    <a:pt x="454" y="394"/>
                  </a:lnTo>
                  <a:lnTo>
                    <a:pt x="528" y="451"/>
                  </a:lnTo>
                  <a:lnTo>
                    <a:pt x="602" y="506"/>
                  </a:lnTo>
                  <a:lnTo>
                    <a:pt x="674" y="559"/>
                  </a:lnTo>
                  <a:lnTo>
                    <a:pt x="748" y="609"/>
                  </a:lnTo>
                  <a:lnTo>
                    <a:pt x="819" y="658"/>
                  </a:lnTo>
                  <a:lnTo>
                    <a:pt x="892" y="703"/>
                  </a:lnTo>
                  <a:lnTo>
                    <a:pt x="963" y="747"/>
                  </a:lnTo>
                  <a:lnTo>
                    <a:pt x="1034" y="788"/>
                  </a:lnTo>
                  <a:lnTo>
                    <a:pt x="1104" y="827"/>
                  </a:lnTo>
                  <a:lnTo>
                    <a:pt x="1174" y="864"/>
                  </a:lnTo>
                  <a:lnTo>
                    <a:pt x="1244" y="899"/>
                  </a:lnTo>
                  <a:lnTo>
                    <a:pt x="1313" y="931"/>
                  </a:lnTo>
                  <a:lnTo>
                    <a:pt x="1381" y="961"/>
                  </a:lnTo>
                  <a:lnTo>
                    <a:pt x="1449" y="989"/>
                  </a:lnTo>
                  <a:lnTo>
                    <a:pt x="1517" y="1014"/>
                  </a:lnTo>
                  <a:lnTo>
                    <a:pt x="1585" y="1039"/>
                  </a:lnTo>
                  <a:lnTo>
                    <a:pt x="1652" y="1060"/>
                  </a:lnTo>
                  <a:lnTo>
                    <a:pt x="1718" y="1079"/>
                  </a:lnTo>
                  <a:lnTo>
                    <a:pt x="1784" y="1097"/>
                  </a:lnTo>
                  <a:lnTo>
                    <a:pt x="1848" y="1111"/>
                  </a:lnTo>
                  <a:lnTo>
                    <a:pt x="1913" y="1125"/>
                  </a:lnTo>
                  <a:lnTo>
                    <a:pt x="1977" y="1136"/>
                  </a:lnTo>
                  <a:lnTo>
                    <a:pt x="2041" y="1144"/>
                  </a:lnTo>
                  <a:lnTo>
                    <a:pt x="2105" y="1152"/>
                  </a:lnTo>
                  <a:lnTo>
                    <a:pt x="2167" y="1156"/>
                  </a:lnTo>
                  <a:lnTo>
                    <a:pt x="2229" y="1160"/>
                  </a:lnTo>
                  <a:lnTo>
                    <a:pt x="2291" y="1161"/>
                  </a:lnTo>
                  <a:lnTo>
                    <a:pt x="2352" y="1160"/>
                  </a:lnTo>
                  <a:lnTo>
                    <a:pt x="2412" y="1156"/>
                  </a:lnTo>
                  <a:lnTo>
                    <a:pt x="2473" y="1152"/>
                  </a:lnTo>
                  <a:lnTo>
                    <a:pt x="2532" y="1144"/>
                  </a:lnTo>
                  <a:lnTo>
                    <a:pt x="2592" y="1136"/>
                  </a:lnTo>
                  <a:lnTo>
                    <a:pt x="2650" y="1126"/>
                  </a:lnTo>
                  <a:lnTo>
                    <a:pt x="2707" y="1112"/>
                  </a:lnTo>
                  <a:lnTo>
                    <a:pt x="2765" y="1098"/>
                  </a:lnTo>
                  <a:lnTo>
                    <a:pt x="2821" y="1082"/>
                  </a:lnTo>
                  <a:lnTo>
                    <a:pt x="2877" y="1064"/>
                  </a:lnTo>
                  <a:lnTo>
                    <a:pt x="2934" y="1043"/>
                  </a:lnTo>
                  <a:lnTo>
                    <a:pt x="2989" y="1022"/>
                  </a:lnTo>
                  <a:lnTo>
                    <a:pt x="3044" y="998"/>
                  </a:lnTo>
                  <a:lnTo>
                    <a:pt x="3097" y="973"/>
                  </a:lnTo>
                  <a:lnTo>
                    <a:pt x="3150" y="945"/>
                  </a:lnTo>
                  <a:lnTo>
                    <a:pt x="3203" y="917"/>
                  </a:lnTo>
                  <a:lnTo>
                    <a:pt x="3256" y="886"/>
                  </a:lnTo>
                  <a:lnTo>
                    <a:pt x="3307" y="854"/>
                  </a:lnTo>
                  <a:lnTo>
                    <a:pt x="3358" y="820"/>
                  </a:lnTo>
                  <a:lnTo>
                    <a:pt x="3409" y="783"/>
                  </a:lnTo>
                  <a:lnTo>
                    <a:pt x="3459" y="746"/>
                  </a:lnTo>
                  <a:lnTo>
                    <a:pt x="3507" y="706"/>
                  </a:lnTo>
                  <a:lnTo>
                    <a:pt x="3557" y="666"/>
                  </a:lnTo>
                  <a:lnTo>
                    <a:pt x="3604" y="624"/>
                  </a:lnTo>
                  <a:lnTo>
                    <a:pt x="3652" y="579"/>
                  </a:lnTo>
                  <a:lnTo>
                    <a:pt x="3699" y="533"/>
                  </a:lnTo>
                  <a:lnTo>
                    <a:pt x="3745" y="486"/>
                  </a:lnTo>
                  <a:lnTo>
                    <a:pt x="3790" y="437"/>
                  </a:lnTo>
                  <a:lnTo>
                    <a:pt x="3835" y="387"/>
                  </a:lnTo>
                  <a:lnTo>
                    <a:pt x="3880" y="334"/>
                  </a:lnTo>
                  <a:lnTo>
                    <a:pt x="3923" y="281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478463" y="4124325"/>
              <a:ext cx="95250" cy="106363"/>
            </a:xfrm>
            <a:custGeom>
              <a:avLst/>
              <a:gdLst/>
              <a:ahLst/>
              <a:cxnLst>
                <a:cxn ang="0">
                  <a:pos x="88" y="134"/>
                </a:cxn>
                <a:cxn ang="0">
                  <a:pos x="119" y="0"/>
                </a:cxn>
                <a:cxn ang="0">
                  <a:pos x="0" y="54"/>
                </a:cxn>
              </a:cxnLst>
              <a:rect l="0" t="0" r="r" b="b"/>
              <a:pathLst>
                <a:path w="119" h="134">
                  <a:moveTo>
                    <a:pt x="88" y="134"/>
                  </a:moveTo>
                  <a:lnTo>
                    <a:pt x="119" y="0"/>
                  </a:lnTo>
                  <a:lnTo>
                    <a:pt x="0" y="54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459038" y="3900488"/>
              <a:ext cx="2960687" cy="588962"/>
            </a:xfrm>
            <a:custGeom>
              <a:avLst/>
              <a:gdLst/>
              <a:ahLst/>
              <a:cxnLst>
                <a:cxn ang="0">
                  <a:pos x="96" y="41"/>
                </a:cxn>
                <a:cxn ang="0">
                  <a:pos x="278" y="122"/>
                </a:cxn>
                <a:cxn ang="0">
                  <a:pos x="451" y="197"/>
                </a:cxn>
                <a:cxn ang="0">
                  <a:pos x="613" y="267"/>
                </a:cxn>
                <a:cxn ang="0">
                  <a:pos x="765" y="332"/>
                </a:cxn>
                <a:cxn ang="0">
                  <a:pos x="909" y="393"/>
                </a:cxn>
                <a:cxn ang="0">
                  <a:pos x="1046" y="446"/>
                </a:cxn>
                <a:cxn ang="0">
                  <a:pos x="1174" y="497"/>
                </a:cxn>
                <a:cxn ang="0">
                  <a:pos x="1296" y="542"/>
                </a:cxn>
                <a:cxn ang="0">
                  <a:pos x="1412" y="583"/>
                </a:cxn>
                <a:cxn ang="0">
                  <a:pos x="1522" y="618"/>
                </a:cxn>
                <a:cxn ang="0">
                  <a:pos x="1627" y="649"/>
                </a:cxn>
                <a:cxn ang="0">
                  <a:pos x="1727" y="675"/>
                </a:cxn>
                <a:cxn ang="0">
                  <a:pos x="1825" y="697"/>
                </a:cxn>
                <a:cxn ang="0">
                  <a:pos x="1919" y="715"/>
                </a:cxn>
                <a:cxn ang="0">
                  <a:pos x="2011" y="727"/>
                </a:cxn>
                <a:cxn ang="0">
                  <a:pos x="2100" y="736"/>
                </a:cxn>
                <a:cxn ang="0">
                  <a:pos x="2189" y="740"/>
                </a:cxn>
                <a:cxn ang="0">
                  <a:pos x="2277" y="740"/>
                </a:cxn>
                <a:cxn ang="0">
                  <a:pos x="2365" y="736"/>
                </a:cxn>
                <a:cxn ang="0">
                  <a:pos x="2454" y="727"/>
                </a:cxn>
                <a:cxn ang="0">
                  <a:pos x="2544" y="715"/>
                </a:cxn>
                <a:cxn ang="0">
                  <a:pos x="2637" y="699"/>
                </a:cxn>
                <a:cxn ang="0">
                  <a:pos x="2731" y="679"/>
                </a:cxn>
                <a:cxn ang="0">
                  <a:pos x="2829" y="655"/>
                </a:cxn>
                <a:cxn ang="0">
                  <a:pos x="2931" y="626"/>
                </a:cxn>
                <a:cxn ang="0">
                  <a:pos x="3038" y="595"/>
                </a:cxn>
                <a:cxn ang="0">
                  <a:pos x="3149" y="559"/>
                </a:cxn>
                <a:cxn ang="0">
                  <a:pos x="3266" y="520"/>
                </a:cxn>
                <a:cxn ang="0">
                  <a:pos x="3390" y="477"/>
                </a:cxn>
                <a:cxn ang="0">
                  <a:pos x="3520" y="431"/>
                </a:cxn>
                <a:cxn ang="0">
                  <a:pos x="3658" y="381"/>
                </a:cxn>
              </a:cxnLst>
              <a:rect l="0" t="0" r="r" b="b"/>
              <a:pathLst>
                <a:path w="3730" h="740">
                  <a:moveTo>
                    <a:pt x="0" y="0"/>
                  </a:moveTo>
                  <a:lnTo>
                    <a:pt x="96" y="41"/>
                  </a:lnTo>
                  <a:lnTo>
                    <a:pt x="189" y="82"/>
                  </a:lnTo>
                  <a:lnTo>
                    <a:pt x="278" y="122"/>
                  </a:lnTo>
                  <a:lnTo>
                    <a:pt x="366" y="160"/>
                  </a:lnTo>
                  <a:lnTo>
                    <a:pt x="451" y="197"/>
                  </a:lnTo>
                  <a:lnTo>
                    <a:pt x="533" y="233"/>
                  </a:lnTo>
                  <a:lnTo>
                    <a:pt x="613" y="267"/>
                  </a:lnTo>
                  <a:lnTo>
                    <a:pt x="691" y="300"/>
                  </a:lnTo>
                  <a:lnTo>
                    <a:pt x="765" y="332"/>
                  </a:lnTo>
                  <a:lnTo>
                    <a:pt x="839" y="363"/>
                  </a:lnTo>
                  <a:lnTo>
                    <a:pt x="909" y="393"/>
                  </a:lnTo>
                  <a:lnTo>
                    <a:pt x="979" y="420"/>
                  </a:lnTo>
                  <a:lnTo>
                    <a:pt x="1046" y="446"/>
                  </a:lnTo>
                  <a:lnTo>
                    <a:pt x="1112" y="473"/>
                  </a:lnTo>
                  <a:lnTo>
                    <a:pt x="1174" y="497"/>
                  </a:lnTo>
                  <a:lnTo>
                    <a:pt x="1236" y="520"/>
                  </a:lnTo>
                  <a:lnTo>
                    <a:pt x="1296" y="542"/>
                  </a:lnTo>
                  <a:lnTo>
                    <a:pt x="1355" y="563"/>
                  </a:lnTo>
                  <a:lnTo>
                    <a:pt x="1412" y="583"/>
                  </a:lnTo>
                  <a:lnTo>
                    <a:pt x="1468" y="601"/>
                  </a:lnTo>
                  <a:lnTo>
                    <a:pt x="1522" y="618"/>
                  </a:lnTo>
                  <a:lnTo>
                    <a:pt x="1576" y="635"/>
                  </a:lnTo>
                  <a:lnTo>
                    <a:pt x="1627" y="649"/>
                  </a:lnTo>
                  <a:lnTo>
                    <a:pt x="1678" y="663"/>
                  </a:lnTo>
                  <a:lnTo>
                    <a:pt x="1727" y="675"/>
                  </a:lnTo>
                  <a:lnTo>
                    <a:pt x="1777" y="686"/>
                  </a:lnTo>
                  <a:lnTo>
                    <a:pt x="1825" y="697"/>
                  </a:lnTo>
                  <a:lnTo>
                    <a:pt x="1873" y="706"/>
                  </a:lnTo>
                  <a:lnTo>
                    <a:pt x="1919" y="715"/>
                  </a:lnTo>
                  <a:lnTo>
                    <a:pt x="1965" y="722"/>
                  </a:lnTo>
                  <a:lnTo>
                    <a:pt x="2011" y="727"/>
                  </a:lnTo>
                  <a:lnTo>
                    <a:pt x="2056" y="733"/>
                  </a:lnTo>
                  <a:lnTo>
                    <a:pt x="2100" y="736"/>
                  </a:lnTo>
                  <a:lnTo>
                    <a:pt x="2145" y="738"/>
                  </a:lnTo>
                  <a:lnTo>
                    <a:pt x="2189" y="740"/>
                  </a:lnTo>
                  <a:lnTo>
                    <a:pt x="2233" y="740"/>
                  </a:lnTo>
                  <a:lnTo>
                    <a:pt x="2277" y="740"/>
                  </a:lnTo>
                  <a:lnTo>
                    <a:pt x="2321" y="738"/>
                  </a:lnTo>
                  <a:lnTo>
                    <a:pt x="2365" y="736"/>
                  </a:lnTo>
                  <a:lnTo>
                    <a:pt x="2410" y="733"/>
                  </a:lnTo>
                  <a:lnTo>
                    <a:pt x="2454" y="727"/>
                  </a:lnTo>
                  <a:lnTo>
                    <a:pt x="2499" y="722"/>
                  </a:lnTo>
                  <a:lnTo>
                    <a:pt x="2544" y="715"/>
                  </a:lnTo>
                  <a:lnTo>
                    <a:pt x="2591" y="707"/>
                  </a:lnTo>
                  <a:lnTo>
                    <a:pt x="2637" y="699"/>
                  </a:lnTo>
                  <a:lnTo>
                    <a:pt x="2684" y="690"/>
                  </a:lnTo>
                  <a:lnTo>
                    <a:pt x="2731" y="679"/>
                  </a:lnTo>
                  <a:lnTo>
                    <a:pt x="2780" y="667"/>
                  </a:lnTo>
                  <a:lnTo>
                    <a:pt x="2829" y="655"/>
                  </a:lnTo>
                  <a:lnTo>
                    <a:pt x="2880" y="641"/>
                  </a:lnTo>
                  <a:lnTo>
                    <a:pt x="2931" y="626"/>
                  </a:lnTo>
                  <a:lnTo>
                    <a:pt x="2984" y="610"/>
                  </a:lnTo>
                  <a:lnTo>
                    <a:pt x="3038" y="595"/>
                  </a:lnTo>
                  <a:lnTo>
                    <a:pt x="3093" y="577"/>
                  </a:lnTo>
                  <a:lnTo>
                    <a:pt x="3149" y="559"/>
                  </a:lnTo>
                  <a:lnTo>
                    <a:pt x="3206" y="540"/>
                  </a:lnTo>
                  <a:lnTo>
                    <a:pt x="3266" y="520"/>
                  </a:lnTo>
                  <a:lnTo>
                    <a:pt x="3327" y="499"/>
                  </a:lnTo>
                  <a:lnTo>
                    <a:pt x="3390" y="477"/>
                  </a:lnTo>
                  <a:lnTo>
                    <a:pt x="3454" y="455"/>
                  </a:lnTo>
                  <a:lnTo>
                    <a:pt x="3520" y="431"/>
                  </a:lnTo>
                  <a:lnTo>
                    <a:pt x="3588" y="407"/>
                  </a:lnTo>
                  <a:lnTo>
                    <a:pt x="3658" y="381"/>
                  </a:lnTo>
                  <a:lnTo>
                    <a:pt x="3730" y="356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318125" y="4168775"/>
              <a:ext cx="101600" cy="93663"/>
            </a:xfrm>
            <a:custGeom>
              <a:avLst/>
              <a:gdLst/>
              <a:ahLst/>
              <a:cxnLst>
                <a:cxn ang="0">
                  <a:pos x="37" y="117"/>
                </a:cxn>
                <a:cxn ang="0">
                  <a:pos x="128" y="19"/>
                </a:cxn>
                <a:cxn ang="0">
                  <a:pos x="0" y="0"/>
                </a:cxn>
              </a:cxnLst>
              <a:rect l="0" t="0" r="r" b="b"/>
              <a:pathLst>
                <a:path w="128" h="117">
                  <a:moveTo>
                    <a:pt x="37" y="117"/>
                  </a:moveTo>
                  <a:lnTo>
                    <a:pt x="128" y="19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459038" y="3900488"/>
              <a:ext cx="3114675" cy="1793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9" y="14"/>
                </a:cxn>
                <a:cxn ang="0">
                  <a:pos x="175" y="28"/>
                </a:cxn>
                <a:cxn ang="0">
                  <a:pos x="259" y="42"/>
                </a:cxn>
                <a:cxn ang="0">
                  <a:pos x="340" y="56"/>
                </a:cxn>
                <a:cxn ang="0">
                  <a:pos x="418" y="68"/>
                </a:cxn>
                <a:cxn ang="0">
                  <a:pos x="494" y="80"/>
                </a:cxn>
                <a:cxn ang="0">
                  <a:pos x="568" y="92"/>
                </a:cxn>
                <a:cxn ang="0">
                  <a:pos x="640" y="103"/>
                </a:cxn>
                <a:cxn ang="0">
                  <a:pos x="709" y="113"/>
                </a:cxn>
                <a:cxn ang="0">
                  <a:pos x="776" y="123"/>
                </a:cxn>
                <a:cxn ang="0">
                  <a:pos x="842" y="133"/>
                </a:cxn>
                <a:cxn ang="0">
                  <a:pos x="906" y="142"/>
                </a:cxn>
                <a:cxn ang="0">
                  <a:pos x="968" y="149"/>
                </a:cxn>
                <a:cxn ang="0">
                  <a:pos x="1028" y="158"/>
                </a:cxn>
                <a:cxn ang="0">
                  <a:pos x="1088" y="165"/>
                </a:cxn>
                <a:cxn ang="0">
                  <a:pos x="1145" y="172"/>
                </a:cxn>
                <a:cxn ang="0">
                  <a:pos x="1201" y="178"/>
                </a:cxn>
                <a:cxn ang="0">
                  <a:pos x="1256" y="184"/>
                </a:cxn>
                <a:cxn ang="0">
                  <a:pos x="1310" y="190"/>
                </a:cxn>
                <a:cxn ang="0">
                  <a:pos x="1361" y="194"/>
                </a:cxn>
                <a:cxn ang="0">
                  <a:pos x="1413" y="200"/>
                </a:cxn>
                <a:cxn ang="0">
                  <a:pos x="1464" y="204"/>
                </a:cxn>
                <a:cxn ang="0">
                  <a:pos x="1513" y="208"/>
                </a:cxn>
                <a:cxn ang="0">
                  <a:pos x="1563" y="211"/>
                </a:cxn>
                <a:cxn ang="0">
                  <a:pos x="1658" y="216"/>
                </a:cxn>
                <a:cxn ang="0">
                  <a:pos x="1752" y="221"/>
                </a:cxn>
                <a:cxn ang="0">
                  <a:pos x="1845" y="223"/>
                </a:cxn>
                <a:cxn ang="0">
                  <a:pos x="1936" y="224"/>
                </a:cxn>
                <a:cxn ang="0">
                  <a:pos x="2029" y="223"/>
                </a:cxn>
                <a:cxn ang="0">
                  <a:pos x="2122" y="222"/>
                </a:cxn>
                <a:cxn ang="0">
                  <a:pos x="2218" y="219"/>
                </a:cxn>
                <a:cxn ang="0">
                  <a:pos x="2266" y="216"/>
                </a:cxn>
                <a:cxn ang="0">
                  <a:pos x="2315" y="214"/>
                </a:cxn>
                <a:cxn ang="0">
                  <a:pos x="2364" y="212"/>
                </a:cxn>
                <a:cxn ang="0">
                  <a:pos x="2415" y="209"/>
                </a:cxn>
                <a:cxn ang="0">
                  <a:pos x="2466" y="205"/>
                </a:cxn>
                <a:cxn ang="0">
                  <a:pos x="2519" y="202"/>
                </a:cxn>
                <a:cxn ang="0">
                  <a:pos x="2573" y="199"/>
                </a:cxn>
                <a:cxn ang="0">
                  <a:pos x="2628" y="195"/>
                </a:cxn>
                <a:cxn ang="0">
                  <a:pos x="2684" y="191"/>
                </a:cxn>
                <a:cxn ang="0">
                  <a:pos x="2741" y="187"/>
                </a:cxn>
                <a:cxn ang="0">
                  <a:pos x="2801" y="182"/>
                </a:cxn>
                <a:cxn ang="0">
                  <a:pos x="2861" y="178"/>
                </a:cxn>
                <a:cxn ang="0">
                  <a:pos x="2924" y="172"/>
                </a:cxn>
                <a:cxn ang="0">
                  <a:pos x="2987" y="167"/>
                </a:cxn>
                <a:cxn ang="0">
                  <a:pos x="3053" y="162"/>
                </a:cxn>
                <a:cxn ang="0">
                  <a:pos x="3120" y="157"/>
                </a:cxn>
                <a:cxn ang="0">
                  <a:pos x="3191" y="150"/>
                </a:cxn>
                <a:cxn ang="0">
                  <a:pos x="3262" y="145"/>
                </a:cxn>
                <a:cxn ang="0">
                  <a:pos x="3337" y="139"/>
                </a:cxn>
                <a:cxn ang="0">
                  <a:pos x="3413" y="133"/>
                </a:cxn>
                <a:cxn ang="0">
                  <a:pos x="3491" y="126"/>
                </a:cxn>
                <a:cxn ang="0">
                  <a:pos x="3572" y="120"/>
                </a:cxn>
                <a:cxn ang="0">
                  <a:pos x="3656" y="113"/>
                </a:cxn>
                <a:cxn ang="0">
                  <a:pos x="3743" y="106"/>
                </a:cxn>
                <a:cxn ang="0">
                  <a:pos x="3832" y="100"/>
                </a:cxn>
                <a:cxn ang="0">
                  <a:pos x="3923" y="93"/>
                </a:cxn>
              </a:cxnLst>
              <a:rect l="0" t="0" r="r" b="b"/>
              <a:pathLst>
                <a:path w="3923" h="224">
                  <a:moveTo>
                    <a:pt x="0" y="0"/>
                  </a:moveTo>
                  <a:lnTo>
                    <a:pt x="89" y="14"/>
                  </a:lnTo>
                  <a:lnTo>
                    <a:pt x="175" y="28"/>
                  </a:lnTo>
                  <a:lnTo>
                    <a:pt x="259" y="42"/>
                  </a:lnTo>
                  <a:lnTo>
                    <a:pt x="340" y="56"/>
                  </a:lnTo>
                  <a:lnTo>
                    <a:pt x="418" y="68"/>
                  </a:lnTo>
                  <a:lnTo>
                    <a:pt x="494" y="80"/>
                  </a:lnTo>
                  <a:lnTo>
                    <a:pt x="568" y="92"/>
                  </a:lnTo>
                  <a:lnTo>
                    <a:pt x="640" y="103"/>
                  </a:lnTo>
                  <a:lnTo>
                    <a:pt x="709" y="113"/>
                  </a:lnTo>
                  <a:lnTo>
                    <a:pt x="776" y="123"/>
                  </a:lnTo>
                  <a:lnTo>
                    <a:pt x="842" y="133"/>
                  </a:lnTo>
                  <a:lnTo>
                    <a:pt x="906" y="142"/>
                  </a:lnTo>
                  <a:lnTo>
                    <a:pt x="968" y="149"/>
                  </a:lnTo>
                  <a:lnTo>
                    <a:pt x="1028" y="158"/>
                  </a:lnTo>
                  <a:lnTo>
                    <a:pt x="1088" y="165"/>
                  </a:lnTo>
                  <a:lnTo>
                    <a:pt x="1145" y="172"/>
                  </a:lnTo>
                  <a:lnTo>
                    <a:pt x="1201" y="178"/>
                  </a:lnTo>
                  <a:lnTo>
                    <a:pt x="1256" y="184"/>
                  </a:lnTo>
                  <a:lnTo>
                    <a:pt x="1310" y="190"/>
                  </a:lnTo>
                  <a:lnTo>
                    <a:pt x="1361" y="194"/>
                  </a:lnTo>
                  <a:lnTo>
                    <a:pt x="1413" y="200"/>
                  </a:lnTo>
                  <a:lnTo>
                    <a:pt x="1464" y="204"/>
                  </a:lnTo>
                  <a:lnTo>
                    <a:pt x="1513" y="208"/>
                  </a:lnTo>
                  <a:lnTo>
                    <a:pt x="1563" y="211"/>
                  </a:lnTo>
                  <a:lnTo>
                    <a:pt x="1658" y="216"/>
                  </a:lnTo>
                  <a:lnTo>
                    <a:pt x="1752" y="221"/>
                  </a:lnTo>
                  <a:lnTo>
                    <a:pt x="1845" y="223"/>
                  </a:lnTo>
                  <a:lnTo>
                    <a:pt x="1936" y="224"/>
                  </a:lnTo>
                  <a:lnTo>
                    <a:pt x="2029" y="223"/>
                  </a:lnTo>
                  <a:lnTo>
                    <a:pt x="2122" y="222"/>
                  </a:lnTo>
                  <a:lnTo>
                    <a:pt x="2218" y="219"/>
                  </a:lnTo>
                  <a:lnTo>
                    <a:pt x="2266" y="216"/>
                  </a:lnTo>
                  <a:lnTo>
                    <a:pt x="2315" y="214"/>
                  </a:lnTo>
                  <a:lnTo>
                    <a:pt x="2364" y="212"/>
                  </a:lnTo>
                  <a:lnTo>
                    <a:pt x="2415" y="209"/>
                  </a:lnTo>
                  <a:lnTo>
                    <a:pt x="2466" y="205"/>
                  </a:lnTo>
                  <a:lnTo>
                    <a:pt x="2519" y="202"/>
                  </a:lnTo>
                  <a:lnTo>
                    <a:pt x="2573" y="199"/>
                  </a:lnTo>
                  <a:lnTo>
                    <a:pt x="2628" y="195"/>
                  </a:lnTo>
                  <a:lnTo>
                    <a:pt x="2684" y="191"/>
                  </a:lnTo>
                  <a:lnTo>
                    <a:pt x="2741" y="187"/>
                  </a:lnTo>
                  <a:lnTo>
                    <a:pt x="2801" y="182"/>
                  </a:lnTo>
                  <a:lnTo>
                    <a:pt x="2861" y="178"/>
                  </a:lnTo>
                  <a:lnTo>
                    <a:pt x="2924" y="172"/>
                  </a:lnTo>
                  <a:lnTo>
                    <a:pt x="2987" y="167"/>
                  </a:lnTo>
                  <a:lnTo>
                    <a:pt x="3053" y="162"/>
                  </a:lnTo>
                  <a:lnTo>
                    <a:pt x="3120" y="157"/>
                  </a:lnTo>
                  <a:lnTo>
                    <a:pt x="3191" y="150"/>
                  </a:lnTo>
                  <a:lnTo>
                    <a:pt x="3262" y="145"/>
                  </a:lnTo>
                  <a:lnTo>
                    <a:pt x="3337" y="139"/>
                  </a:lnTo>
                  <a:lnTo>
                    <a:pt x="3413" y="133"/>
                  </a:lnTo>
                  <a:lnTo>
                    <a:pt x="3491" y="126"/>
                  </a:lnTo>
                  <a:lnTo>
                    <a:pt x="3572" y="120"/>
                  </a:lnTo>
                  <a:lnTo>
                    <a:pt x="3656" y="113"/>
                  </a:lnTo>
                  <a:lnTo>
                    <a:pt x="3743" y="106"/>
                  </a:lnTo>
                  <a:lnTo>
                    <a:pt x="3832" y="100"/>
                  </a:lnTo>
                  <a:lnTo>
                    <a:pt x="3923" y="93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478463" y="3933825"/>
              <a:ext cx="95250" cy="96838"/>
            </a:xfrm>
            <a:custGeom>
              <a:avLst/>
              <a:gdLst/>
              <a:ahLst/>
              <a:cxnLst>
                <a:cxn ang="0">
                  <a:pos x="8" y="124"/>
                </a:cxn>
                <a:cxn ang="0">
                  <a:pos x="119" y="53"/>
                </a:cxn>
                <a:cxn ang="0">
                  <a:pos x="0" y="0"/>
                </a:cxn>
              </a:cxnLst>
              <a:rect l="0" t="0" r="r" b="b"/>
              <a:pathLst>
                <a:path w="119" h="124">
                  <a:moveTo>
                    <a:pt x="8" y="124"/>
                  </a:moveTo>
                  <a:lnTo>
                    <a:pt x="119" y="5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410200" y="3190875"/>
              <a:ext cx="21113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>
                  <a:solidFill>
                    <a:schemeClr val="hlink"/>
                  </a:solidFill>
                  <a:latin typeface="Arial" charset="0"/>
                </a:rPr>
                <a:t>B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611813" y="3417888"/>
              <a:ext cx="1206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hlink"/>
                  </a:solidFill>
                  <a:latin typeface="Arial" charset="0"/>
                </a:rPr>
                <a:t>1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943600" y="3962400"/>
              <a:ext cx="21113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 dirty="0">
                  <a:solidFill>
                    <a:schemeClr val="hlink"/>
                  </a:solidFill>
                  <a:latin typeface="Arial" charset="0"/>
                </a:rPr>
                <a:t>B</a:t>
              </a:r>
              <a:endParaRPr lang="hu-HU" sz="3200" dirty="0">
                <a:solidFill>
                  <a:schemeClr val="hlink"/>
                </a:solidFill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145213" y="4191000"/>
              <a:ext cx="1206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hlink"/>
                  </a:solidFill>
                  <a:latin typeface="Arial" charset="0"/>
                </a:rPr>
                <a:t>3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400800" y="3705225"/>
              <a:ext cx="211138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>
                  <a:solidFill>
                    <a:schemeClr val="hlink"/>
                  </a:solidFill>
                  <a:latin typeface="Arial" charset="0"/>
                </a:rPr>
                <a:t>B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602413" y="3932238"/>
              <a:ext cx="120650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hlink"/>
                  </a:solidFill>
                  <a:latin typeface="Arial" charset="0"/>
                </a:rPr>
                <a:t>2</a:t>
              </a:r>
              <a:endParaRPr lang="hu-HU" sz="3200">
                <a:solidFill>
                  <a:schemeClr val="hlink"/>
                </a:solidFill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339975" y="3276600"/>
              <a:ext cx="1762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 dirty="0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hu-HU" sz="3200" dirty="0">
                <a:solidFill>
                  <a:schemeClr val="tx2"/>
                </a:solidFill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495550" y="3460750"/>
              <a:ext cx="1206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 dirty="0">
                  <a:solidFill>
                    <a:schemeClr val="tx2"/>
                  </a:solidFill>
                  <a:latin typeface="Arial" charset="0"/>
                </a:rPr>
                <a:t>1</a:t>
              </a:r>
              <a:endParaRPr lang="hu-HU" sz="3200" dirty="0">
                <a:solidFill>
                  <a:schemeClr val="tx2"/>
                </a:solidFill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667000" y="3505200"/>
              <a:ext cx="1762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hu-HU" sz="3200">
                <a:solidFill>
                  <a:schemeClr val="tx2"/>
                </a:solidFill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822575" y="3689350"/>
              <a:ext cx="1206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tx2"/>
                  </a:solidFill>
                  <a:latin typeface="Arial" charset="0"/>
                </a:rPr>
                <a:t>2</a:t>
              </a:r>
              <a:endParaRPr lang="hu-HU" sz="3200">
                <a:solidFill>
                  <a:schemeClr val="tx2"/>
                </a:solidFill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133600" y="3657600"/>
              <a:ext cx="176213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500">
                  <a:solidFill>
                    <a:schemeClr val="tx2"/>
                  </a:solidFill>
                  <a:latin typeface="Arial" charset="0"/>
                </a:rPr>
                <a:t>a</a:t>
              </a:r>
              <a:endParaRPr lang="hu-HU" sz="3200">
                <a:solidFill>
                  <a:schemeClr val="tx2"/>
                </a:solidFill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289175" y="3841750"/>
              <a:ext cx="12065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700">
                  <a:solidFill>
                    <a:schemeClr val="tx2"/>
                  </a:solidFill>
                  <a:latin typeface="Arial" charset="0"/>
                </a:rPr>
                <a:t>3</a:t>
              </a:r>
              <a:endParaRPr lang="hu-HU" sz="32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- </a:t>
            </a:r>
            <a:r>
              <a:rPr lang="hu-HU" dirty="0" err="1" smtClean="0"/>
              <a:t>Metamodellezés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Modellezési nyelv: milyen típusú elemei vannak?</a:t>
            </a:r>
          </a:p>
          <a:p>
            <a:pPr lvl="1"/>
            <a:r>
              <a:rPr lang="hu-HU" dirty="0" smtClean="0"/>
              <a:t>…és milyen kapcsolatban állhatnak ezek az elemek?</a:t>
            </a:r>
          </a:p>
          <a:p>
            <a:pPr lvl="1"/>
            <a:r>
              <a:rPr lang="hu-HU" dirty="0" smtClean="0"/>
              <a:t>…és ezeknek a típusoknak mik a viszonya egymáshoz?</a:t>
            </a:r>
          </a:p>
          <a:p>
            <a:r>
              <a:rPr lang="hu-HU" b="1" dirty="0" err="1" smtClean="0"/>
              <a:t>Metamodell</a:t>
            </a:r>
            <a:r>
              <a:rPr lang="hu-HU" dirty="0" smtClean="0"/>
              <a:t> = egy modellezési nyelv </a:t>
            </a:r>
            <a:r>
              <a:rPr lang="hu-HU" u="sng" dirty="0" smtClean="0"/>
              <a:t>modell</a:t>
            </a:r>
            <a:r>
              <a:rPr lang="hu-HU" dirty="0" smtClean="0"/>
              <a:t>je</a:t>
            </a:r>
          </a:p>
          <a:p>
            <a:r>
              <a:rPr lang="hu-HU" dirty="0" smtClean="0"/>
              <a:t>Illusztrációk, amelyeket mindenki ismer </a:t>
            </a:r>
          </a:p>
          <a:p>
            <a:pPr lvl="1"/>
            <a:r>
              <a:rPr lang="hu-HU" dirty="0" smtClean="0"/>
              <a:t>Egyed-kapcsolat (ER) modell</a:t>
            </a:r>
          </a:p>
          <a:p>
            <a:pPr lvl="1"/>
            <a:r>
              <a:rPr lang="hu-HU" dirty="0" smtClean="0"/>
              <a:t>UML objektum diagram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osztálydiagram</a:t>
            </a:r>
          </a:p>
          <a:p>
            <a:pPr lvl="1"/>
            <a:r>
              <a:rPr lang="hu-HU" dirty="0" smtClean="0"/>
              <a:t>Adatbázis tábla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relációs adatbázisséma</a:t>
            </a:r>
          </a:p>
          <a:p>
            <a:pPr lvl="1"/>
            <a:r>
              <a:rPr lang="hu-HU" dirty="0" smtClean="0"/>
              <a:t>XML dokumentum</a:t>
            </a:r>
            <a:r>
              <a:rPr lang="hu-HU" dirty="0" smtClean="0">
                <a:sym typeface="Symbol"/>
              </a:rPr>
              <a:t> </a:t>
            </a:r>
            <a:r>
              <a:rPr lang="hu-HU" dirty="0" smtClean="0"/>
              <a:t> XML séma (vagy DTD)</a:t>
            </a:r>
          </a:p>
          <a:p>
            <a:pPr lvl="1"/>
            <a:r>
              <a:rPr lang="hu-HU" dirty="0" smtClean="0"/>
              <a:t>…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Alapfogalmak - </a:t>
            </a:r>
            <a:r>
              <a:rPr lang="hu-HU" dirty="0" err="1" smtClean="0"/>
              <a:t>Metamodellezés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Modellezési nyelv: milyen típusú elemei vannak?</a:t>
            </a:r>
          </a:p>
          <a:p>
            <a:pPr lvl="1"/>
            <a:r>
              <a:rPr lang="hu-HU" dirty="0" smtClean="0"/>
              <a:t>…és milyen kapcsolatban állhatnak ezek az elemek?</a:t>
            </a:r>
          </a:p>
          <a:p>
            <a:pPr lvl="1"/>
            <a:r>
              <a:rPr lang="hu-HU" dirty="0" smtClean="0"/>
              <a:t>…és ezeknek a típusoknak mik a viszonya egymáshoz?</a:t>
            </a:r>
          </a:p>
          <a:p>
            <a:r>
              <a:rPr lang="hu-HU" b="1" dirty="0" err="1" smtClean="0"/>
              <a:t>Metamodell</a:t>
            </a:r>
            <a:r>
              <a:rPr lang="hu-HU" dirty="0" smtClean="0"/>
              <a:t> = egy modellezési nyelv </a:t>
            </a:r>
            <a:r>
              <a:rPr lang="hu-HU" u="sng" dirty="0" smtClean="0"/>
              <a:t>modell</a:t>
            </a:r>
            <a:r>
              <a:rPr lang="hu-HU" dirty="0" smtClean="0"/>
              <a:t>je</a:t>
            </a:r>
          </a:p>
          <a:p>
            <a:r>
              <a:rPr lang="hu-HU" dirty="0" smtClean="0"/>
              <a:t>Illusztrációk, amelyeket mindenki ismer </a:t>
            </a:r>
          </a:p>
          <a:p>
            <a:pPr lvl="1"/>
            <a:r>
              <a:rPr lang="hu-HU" dirty="0" smtClean="0"/>
              <a:t>Egyed-kapcsolat (ER) modell</a:t>
            </a:r>
          </a:p>
          <a:p>
            <a:pPr lvl="1"/>
            <a:r>
              <a:rPr lang="hu-HU" dirty="0" smtClean="0"/>
              <a:t>UML objektum diagram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osztálydiagram</a:t>
            </a:r>
          </a:p>
          <a:p>
            <a:pPr lvl="1"/>
            <a:r>
              <a:rPr lang="hu-HU" dirty="0" smtClean="0"/>
              <a:t>Adatbázis tábla </a:t>
            </a:r>
            <a:r>
              <a:rPr lang="hu-HU" dirty="0" smtClean="0">
                <a:sym typeface="Symbol"/>
              </a:rPr>
              <a:t></a:t>
            </a:r>
            <a:r>
              <a:rPr lang="hu-HU" dirty="0" smtClean="0"/>
              <a:t> relációs adatbázisséma</a:t>
            </a:r>
          </a:p>
          <a:p>
            <a:pPr lvl="1"/>
            <a:r>
              <a:rPr lang="hu-HU" dirty="0" smtClean="0"/>
              <a:t>XML dokumentum</a:t>
            </a:r>
            <a:r>
              <a:rPr lang="hu-HU" dirty="0" smtClean="0">
                <a:sym typeface="Symbol"/>
              </a:rPr>
              <a:t> </a:t>
            </a:r>
            <a:r>
              <a:rPr lang="hu-HU" dirty="0" smtClean="0"/>
              <a:t> XML séma (vagy DTD)</a:t>
            </a:r>
          </a:p>
          <a:p>
            <a:pPr lvl="1"/>
            <a:r>
              <a:rPr lang="hu-HU" dirty="0" smtClean="0"/>
              <a:t>…</a:t>
            </a:r>
            <a:endParaRPr lang="hu-HU" dirty="0"/>
          </a:p>
        </p:txBody>
      </p:sp>
      <p:grpSp>
        <p:nvGrpSpPr>
          <p:cNvPr id="7" name="Csoportba foglalás 79"/>
          <p:cNvGrpSpPr/>
          <p:nvPr/>
        </p:nvGrpSpPr>
        <p:grpSpPr>
          <a:xfrm>
            <a:off x="714348" y="785794"/>
            <a:ext cx="8072494" cy="2571768"/>
            <a:chOff x="785786" y="785794"/>
            <a:chExt cx="8072494" cy="2571768"/>
          </a:xfrm>
        </p:grpSpPr>
        <p:sp>
          <p:nvSpPr>
            <p:cNvPr id="16" name="Lekerekített téglalap feliratnak 15"/>
            <p:cNvSpPr/>
            <p:nvPr/>
          </p:nvSpPr>
          <p:spPr>
            <a:xfrm>
              <a:off x="785786" y="785794"/>
              <a:ext cx="8072494" cy="2571768"/>
            </a:xfrm>
            <a:prstGeom prst="wedgeRoundRectCallout">
              <a:avLst>
                <a:gd name="adj1" fmla="val -39004"/>
                <a:gd name="adj2" fmla="val 6815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4" name="Téglalap 3"/>
            <p:cNvSpPr/>
            <p:nvPr/>
          </p:nvSpPr>
          <p:spPr>
            <a:xfrm>
              <a:off x="1285852" y="2285992"/>
              <a:ext cx="1928826" cy="642942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Diák</a:t>
              </a:r>
            </a:p>
          </p:txBody>
        </p:sp>
        <p:sp>
          <p:nvSpPr>
            <p:cNvPr id="5" name="Téglalap 4"/>
            <p:cNvSpPr/>
            <p:nvPr/>
          </p:nvSpPr>
          <p:spPr>
            <a:xfrm>
              <a:off x="6143636" y="2285992"/>
              <a:ext cx="1928826" cy="642942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Kurzus</a:t>
              </a:r>
            </a:p>
          </p:txBody>
        </p:sp>
        <p:sp>
          <p:nvSpPr>
            <p:cNvPr id="6" name="Rombusz 5"/>
            <p:cNvSpPr/>
            <p:nvPr/>
          </p:nvSpPr>
          <p:spPr>
            <a:xfrm>
              <a:off x="3643306" y="2071678"/>
              <a:ext cx="2143140" cy="1071570"/>
            </a:xfrm>
            <a:prstGeom prst="diamond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hallgat</a:t>
              </a:r>
            </a:p>
          </p:txBody>
        </p:sp>
        <p:sp>
          <p:nvSpPr>
            <p:cNvPr id="9" name="Ellipszis 8"/>
            <p:cNvSpPr/>
            <p:nvPr/>
          </p:nvSpPr>
          <p:spPr>
            <a:xfrm>
              <a:off x="7358082" y="1214422"/>
              <a:ext cx="1357322" cy="571504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u="sng" dirty="0" smtClean="0">
                  <a:solidFill>
                    <a:schemeClr val="bg1"/>
                  </a:solidFill>
                </a:rPr>
                <a:t>Kód</a:t>
              </a:r>
            </a:p>
          </p:txBody>
        </p:sp>
        <p:sp>
          <p:nvSpPr>
            <p:cNvPr id="10" name="Ellipszis 9"/>
            <p:cNvSpPr/>
            <p:nvPr/>
          </p:nvSpPr>
          <p:spPr>
            <a:xfrm>
              <a:off x="928662" y="928670"/>
              <a:ext cx="2500330" cy="571504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u="sng" dirty="0" err="1" smtClean="0">
                  <a:solidFill>
                    <a:schemeClr val="bg1"/>
                  </a:solidFill>
                </a:rPr>
                <a:t>Neptun-kód</a:t>
              </a:r>
              <a:endParaRPr lang="hu-HU" sz="2400" u="sng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Ellipszis 11"/>
            <p:cNvSpPr/>
            <p:nvPr/>
          </p:nvSpPr>
          <p:spPr>
            <a:xfrm>
              <a:off x="5715008" y="1142984"/>
              <a:ext cx="1357322" cy="571504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Terem</a:t>
              </a:r>
            </a:p>
          </p:txBody>
        </p:sp>
        <p:sp>
          <p:nvSpPr>
            <p:cNvPr id="13" name="Ellipszis 12"/>
            <p:cNvSpPr/>
            <p:nvPr/>
          </p:nvSpPr>
          <p:spPr>
            <a:xfrm>
              <a:off x="3000364" y="1500174"/>
              <a:ext cx="1357322" cy="571504"/>
            </a:xfrm>
            <a:prstGeom prst="ellipse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Átlag</a:t>
              </a:r>
            </a:p>
          </p:txBody>
        </p:sp>
        <p:cxnSp>
          <p:nvCxnSpPr>
            <p:cNvPr id="42" name="Egyenes összekötő 41"/>
            <p:cNvCxnSpPr>
              <a:endCxn id="4" idx="0"/>
            </p:cNvCxnSpPr>
            <p:nvPr/>
          </p:nvCxnSpPr>
          <p:spPr>
            <a:xfrm rot="16200000" flipH="1">
              <a:off x="1696632" y="1732359"/>
              <a:ext cx="785794" cy="32147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/>
            <p:cNvCxnSpPr>
              <a:stCxn id="4" idx="0"/>
              <a:endCxn id="13" idx="3"/>
            </p:cNvCxnSpPr>
            <p:nvPr/>
          </p:nvCxnSpPr>
          <p:spPr>
            <a:xfrm rot="5400000" flipH="1" flipV="1">
              <a:off x="2575698" y="1662551"/>
              <a:ext cx="298009" cy="9488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47"/>
            <p:cNvCxnSpPr>
              <a:stCxn id="12" idx="4"/>
              <a:endCxn id="5" idx="0"/>
            </p:cNvCxnSpPr>
            <p:nvPr/>
          </p:nvCxnSpPr>
          <p:spPr>
            <a:xfrm rot="16200000" flipH="1">
              <a:off x="6465107" y="1643050"/>
              <a:ext cx="571504" cy="71438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>
              <a:stCxn id="9" idx="4"/>
              <a:endCxn id="5" idx="0"/>
            </p:cNvCxnSpPr>
            <p:nvPr/>
          </p:nvCxnSpPr>
          <p:spPr>
            <a:xfrm rot="5400000">
              <a:off x="7322363" y="1571612"/>
              <a:ext cx="500066" cy="9286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>
              <a:stCxn id="4" idx="3"/>
              <a:endCxn id="6" idx="1"/>
            </p:cNvCxnSpPr>
            <p:nvPr/>
          </p:nvCxnSpPr>
          <p:spPr>
            <a:xfrm>
              <a:off x="3214678" y="2607463"/>
              <a:ext cx="42862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>
              <a:stCxn id="6" idx="3"/>
              <a:endCxn id="5" idx="1"/>
            </p:cNvCxnSpPr>
            <p:nvPr/>
          </p:nvCxnSpPr>
          <p:spPr>
            <a:xfrm>
              <a:off x="5786446" y="2607463"/>
              <a:ext cx="357190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 a modell?</a:t>
            </a:r>
          </a:p>
          <a:p>
            <a:r>
              <a:rPr lang="hu-HU" dirty="0" smtClean="0"/>
              <a:t>Mire használunk modelleket</a:t>
            </a:r>
          </a:p>
          <a:p>
            <a:r>
              <a:rPr lang="hu-HU" dirty="0" smtClean="0"/>
              <a:t>Modellezési alapfogalmak</a:t>
            </a:r>
          </a:p>
          <a:p>
            <a:r>
              <a:rPr lang="hu-HU" dirty="0" smtClean="0"/>
              <a:t>Modellek osztályozása</a:t>
            </a:r>
          </a:p>
          <a:p>
            <a:r>
              <a:rPr lang="hu-HU" dirty="0" smtClean="0"/>
              <a:t>Illusztratív példák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Osztályozási szempontok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Felépítési vs. viselkedési modellek</a:t>
            </a:r>
          </a:p>
          <a:p>
            <a:r>
              <a:rPr lang="hu-HU" dirty="0" smtClean="0"/>
              <a:t>Matematikai-formális vs. informális</a:t>
            </a:r>
          </a:p>
          <a:p>
            <a:r>
              <a:rPr lang="hu-HU" dirty="0" smtClean="0"/>
              <a:t>Folytonos vs. diszkrét változók és idő szerint</a:t>
            </a:r>
          </a:p>
          <a:p>
            <a:r>
              <a:rPr lang="hu-HU" dirty="0" smtClean="0"/>
              <a:t>Végrehajtható vs. deklaratív</a:t>
            </a:r>
          </a:p>
          <a:p>
            <a:r>
              <a:rPr lang="hu-HU" dirty="0" smtClean="0"/>
              <a:t>…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Osztályozás: felépítési vs. viselkedési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Felépítési (</a:t>
            </a:r>
            <a:r>
              <a:rPr lang="en-US" i="1" dirty="0" smtClean="0"/>
              <a:t>structural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Statikus</a:t>
            </a:r>
          </a:p>
          <a:p>
            <a:pPr lvl="1"/>
            <a:r>
              <a:rPr lang="hu-HU" dirty="0" smtClean="0"/>
              <a:t>Rész és egész, összetevők</a:t>
            </a:r>
          </a:p>
          <a:p>
            <a:pPr lvl="1"/>
            <a:r>
              <a:rPr lang="hu-HU" dirty="0" smtClean="0"/>
              <a:t>Kapcsolatok, összeköttetések</a:t>
            </a:r>
          </a:p>
          <a:p>
            <a:r>
              <a:rPr lang="hu-HU" dirty="0" smtClean="0"/>
              <a:t>Viselkedési (</a:t>
            </a:r>
            <a:r>
              <a:rPr lang="en-US" i="1" dirty="0" smtClean="0"/>
              <a:t>behavioral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Dinamikus</a:t>
            </a:r>
          </a:p>
          <a:p>
            <a:pPr lvl="1"/>
            <a:r>
              <a:rPr lang="hu-HU" dirty="0" smtClean="0"/>
              <a:t>Időbeli lefolyás</a:t>
            </a:r>
          </a:p>
          <a:p>
            <a:pPr lvl="1"/>
            <a:r>
              <a:rPr lang="hu-HU" dirty="0" smtClean="0"/>
              <a:t>Állapot, folyamat</a:t>
            </a:r>
          </a:p>
          <a:p>
            <a:pPr lvl="1"/>
            <a:r>
              <a:rPr lang="hu-HU" dirty="0" smtClean="0"/>
              <a:t>Reakciók a külvilágra</a:t>
            </a:r>
          </a:p>
          <a:p>
            <a:r>
              <a:rPr lang="hu-HU" dirty="0" smtClean="0"/>
              <a:t>Nem fed le mindent, nem válik élesen szét…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Osztályozás: formális vs. informális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Mennyi matematikai állítást tartalmaz?</a:t>
            </a:r>
          </a:p>
          <a:p>
            <a:pPr lvl="1"/>
            <a:r>
              <a:rPr lang="hu-HU" dirty="0" smtClean="0"/>
              <a:t>Mennyire tereli mederbe a modellezett rendszert?</a:t>
            </a:r>
          </a:p>
          <a:p>
            <a:r>
              <a:rPr lang="hu-HU" dirty="0" smtClean="0"/>
              <a:t>Folytonos skála, nem válik élesen szét</a:t>
            </a:r>
          </a:p>
          <a:p>
            <a:pPr lvl="1"/>
            <a:r>
              <a:rPr lang="hu-HU" dirty="0" smtClean="0"/>
              <a:t>Differenciálegyenletekkel leírt közegáramlás</a:t>
            </a:r>
          </a:p>
          <a:p>
            <a:pPr lvl="1"/>
            <a:r>
              <a:rPr lang="hu-HU" dirty="0" smtClean="0"/>
              <a:t>Állapotgép</a:t>
            </a:r>
          </a:p>
          <a:p>
            <a:pPr lvl="1"/>
            <a:r>
              <a:rPr lang="hu-HU" dirty="0" smtClean="0"/>
              <a:t>Szekvencia diagram</a:t>
            </a:r>
          </a:p>
          <a:p>
            <a:r>
              <a:rPr lang="hu-HU" dirty="0" smtClean="0"/>
              <a:t>Nem biztos, hogy mindig a szigorúbb a jó</a:t>
            </a:r>
          </a:p>
          <a:p>
            <a:pPr lvl="1"/>
            <a:r>
              <a:rPr lang="hu-HU" dirty="0" smtClean="0"/>
              <a:t>Néha nehéz beletenni azokat a matematikai állításokat</a:t>
            </a:r>
          </a:p>
          <a:p>
            <a:pPr lvl="1"/>
            <a:r>
              <a:rPr lang="hu-HU" dirty="0" smtClean="0"/>
              <a:t>Szemléletesség…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Osztályozás: formális vs. informális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Mennyi matematikai állítást tartalmaz?</a:t>
            </a:r>
          </a:p>
          <a:p>
            <a:pPr lvl="1"/>
            <a:r>
              <a:rPr lang="hu-HU" dirty="0" smtClean="0"/>
              <a:t>Mennyire tereli mederbe a modellezett rendszert?</a:t>
            </a:r>
          </a:p>
          <a:p>
            <a:r>
              <a:rPr lang="hu-HU" dirty="0" smtClean="0"/>
              <a:t>Folytonos skála, nem válik élesen szét</a:t>
            </a:r>
          </a:p>
          <a:p>
            <a:pPr lvl="1"/>
            <a:r>
              <a:rPr lang="hu-HU" dirty="0" smtClean="0"/>
              <a:t>Differenciálegyenletekkel leírt közegáramlás</a:t>
            </a:r>
          </a:p>
          <a:p>
            <a:pPr lvl="1"/>
            <a:r>
              <a:rPr lang="hu-HU" dirty="0" smtClean="0"/>
              <a:t>Állapotgép</a:t>
            </a:r>
          </a:p>
          <a:p>
            <a:pPr lvl="1"/>
            <a:r>
              <a:rPr lang="hu-HU" dirty="0" smtClean="0"/>
              <a:t>Szekvencia diagram</a:t>
            </a:r>
          </a:p>
          <a:p>
            <a:r>
              <a:rPr lang="hu-HU" dirty="0" smtClean="0"/>
              <a:t>Nem biztos, hogy mindig a szigorúbb a jó</a:t>
            </a:r>
          </a:p>
          <a:p>
            <a:pPr lvl="1"/>
            <a:r>
              <a:rPr lang="hu-HU" dirty="0" smtClean="0"/>
              <a:t>Néha nehéz beletenni azokat a matematikai állításokat</a:t>
            </a:r>
          </a:p>
          <a:p>
            <a:pPr lvl="1"/>
            <a:r>
              <a:rPr lang="hu-HU" dirty="0" smtClean="0"/>
              <a:t>Szemléletesség…</a:t>
            </a:r>
            <a:endParaRPr lang="hu-HU" dirty="0"/>
          </a:p>
        </p:txBody>
      </p:sp>
      <p:grpSp>
        <p:nvGrpSpPr>
          <p:cNvPr id="12" name="Csoportba foglalás 23"/>
          <p:cNvGrpSpPr/>
          <p:nvPr/>
        </p:nvGrpSpPr>
        <p:grpSpPr>
          <a:xfrm>
            <a:off x="1000100" y="1000108"/>
            <a:ext cx="6357982" cy="1022364"/>
            <a:chOff x="1214414" y="1285860"/>
            <a:chExt cx="6357982" cy="1022364"/>
          </a:xfrm>
        </p:grpSpPr>
        <p:sp>
          <p:nvSpPr>
            <p:cNvPr id="4" name="Lekerekített téglalap feliratnak 3"/>
            <p:cNvSpPr/>
            <p:nvPr/>
          </p:nvSpPr>
          <p:spPr>
            <a:xfrm>
              <a:off x="1214414" y="1285860"/>
              <a:ext cx="6357982" cy="1022364"/>
            </a:xfrm>
            <a:prstGeom prst="wedgeRoundRectCallout">
              <a:avLst>
                <a:gd name="adj1" fmla="val -32324"/>
                <a:gd name="adj2" fmla="val 107316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pic>
          <p:nvPicPr>
            <p:cNvPr id="5" name="Kép 4" descr="navier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4480" y="1571612"/>
              <a:ext cx="5638800" cy="457200"/>
            </a:xfrm>
            <a:prstGeom prst="rect">
              <a:avLst/>
            </a:prstGeom>
          </p:spPr>
        </p:pic>
      </p:grpSp>
      <p:grpSp>
        <p:nvGrpSpPr>
          <p:cNvPr id="14" name="Csoportba foglalás 22"/>
          <p:cNvGrpSpPr/>
          <p:nvPr/>
        </p:nvGrpSpPr>
        <p:grpSpPr>
          <a:xfrm>
            <a:off x="3143240" y="1785926"/>
            <a:ext cx="2714644" cy="1571636"/>
            <a:chOff x="4000496" y="2143116"/>
            <a:chExt cx="2714644" cy="1571636"/>
          </a:xfrm>
        </p:grpSpPr>
        <p:sp>
          <p:nvSpPr>
            <p:cNvPr id="6" name="Lekerekített téglalap feliratnak 5"/>
            <p:cNvSpPr/>
            <p:nvPr/>
          </p:nvSpPr>
          <p:spPr>
            <a:xfrm>
              <a:off x="4000496" y="2143116"/>
              <a:ext cx="2714644" cy="1571636"/>
            </a:xfrm>
            <a:prstGeom prst="wedgeRoundRectCallout">
              <a:avLst>
                <a:gd name="adj1" fmla="val -73872"/>
                <a:gd name="adj2" fmla="val 41331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7" name="Ellipszis 6"/>
            <p:cNvSpPr/>
            <p:nvPr/>
          </p:nvSpPr>
          <p:spPr>
            <a:xfrm>
              <a:off x="4286248" y="2428868"/>
              <a:ext cx="357190" cy="35719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Ellipszis 7"/>
            <p:cNvSpPr/>
            <p:nvPr/>
          </p:nvSpPr>
          <p:spPr>
            <a:xfrm>
              <a:off x="4786314" y="3000372"/>
              <a:ext cx="357190" cy="35719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" name="Ellipszis 8"/>
            <p:cNvSpPr/>
            <p:nvPr/>
          </p:nvSpPr>
          <p:spPr>
            <a:xfrm>
              <a:off x="5072066" y="2285992"/>
              <a:ext cx="357190" cy="35719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" name="Ellipszis 9"/>
            <p:cNvSpPr/>
            <p:nvPr/>
          </p:nvSpPr>
          <p:spPr>
            <a:xfrm>
              <a:off x="5643570" y="2928934"/>
              <a:ext cx="357190" cy="35719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1" name="Ellipszis 10"/>
            <p:cNvSpPr/>
            <p:nvPr/>
          </p:nvSpPr>
          <p:spPr>
            <a:xfrm>
              <a:off x="4357686" y="2500306"/>
              <a:ext cx="204790" cy="204790"/>
            </a:xfrm>
            <a:prstGeom prst="ellipse">
              <a:avLst/>
            </a:prstGeom>
            <a:solidFill>
              <a:srgbClr val="00B0F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3" name="Egyenes összekötő nyíllal 12"/>
            <p:cNvCxnSpPr>
              <a:stCxn id="7" idx="5"/>
              <a:endCxn id="8" idx="1"/>
            </p:cNvCxnSpPr>
            <p:nvPr/>
          </p:nvCxnSpPr>
          <p:spPr>
            <a:xfrm rot="16200000" flipH="1">
              <a:off x="4555410" y="2769468"/>
              <a:ext cx="318932" cy="2474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nyíllal 14"/>
            <p:cNvCxnSpPr>
              <a:stCxn id="10" idx="2"/>
              <a:endCxn id="8" idx="6"/>
            </p:cNvCxnSpPr>
            <p:nvPr/>
          </p:nvCxnSpPr>
          <p:spPr>
            <a:xfrm rot="10800000" flipV="1">
              <a:off x="5143504" y="3107529"/>
              <a:ext cx="500066" cy="7143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>
              <a:stCxn id="8" idx="0"/>
              <a:endCxn id="9" idx="3"/>
            </p:cNvCxnSpPr>
            <p:nvPr/>
          </p:nvCxnSpPr>
          <p:spPr>
            <a:xfrm rot="5400000" flipH="1" flipV="1">
              <a:off x="4839893" y="2715890"/>
              <a:ext cx="409499" cy="15946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>
              <a:stCxn id="9" idx="5"/>
              <a:endCxn id="10" idx="1"/>
            </p:cNvCxnSpPr>
            <p:nvPr/>
          </p:nvCxnSpPr>
          <p:spPr>
            <a:xfrm rot="16200000" flipH="1">
              <a:off x="5341228" y="2626592"/>
              <a:ext cx="390370" cy="31893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>
              <a:stCxn id="9" idx="2"/>
              <a:endCxn id="7" idx="6"/>
            </p:cNvCxnSpPr>
            <p:nvPr/>
          </p:nvCxnSpPr>
          <p:spPr>
            <a:xfrm rot="10800000" flipV="1">
              <a:off x="4643438" y="2464587"/>
              <a:ext cx="428628" cy="14287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Villám 21"/>
            <p:cNvSpPr/>
            <p:nvPr/>
          </p:nvSpPr>
          <p:spPr>
            <a:xfrm rot="4134707">
              <a:off x="5953969" y="2397320"/>
              <a:ext cx="428628" cy="500066"/>
            </a:xfrm>
            <a:prstGeom prst="lightningBolt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Csoportba foglalás 56"/>
          <p:cNvGrpSpPr/>
          <p:nvPr/>
        </p:nvGrpSpPr>
        <p:grpSpPr>
          <a:xfrm>
            <a:off x="5214942" y="3000372"/>
            <a:ext cx="3357586" cy="3286150"/>
            <a:chOff x="5214942" y="3000372"/>
            <a:chExt cx="3357586" cy="3286150"/>
          </a:xfrm>
        </p:grpSpPr>
        <p:sp>
          <p:nvSpPr>
            <p:cNvPr id="25" name="Lekerekített téglalap feliratnak 24"/>
            <p:cNvSpPr/>
            <p:nvPr/>
          </p:nvSpPr>
          <p:spPr>
            <a:xfrm>
              <a:off x="5214942" y="3000372"/>
              <a:ext cx="3357586" cy="3286148"/>
            </a:xfrm>
            <a:prstGeom prst="wedgeRoundRectCallout">
              <a:avLst>
                <a:gd name="adj1" fmla="val -88640"/>
                <a:gd name="adj2" fmla="val -23687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26" name="Téglalap 25"/>
            <p:cNvSpPr/>
            <p:nvPr/>
          </p:nvSpPr>
          <p:spPr>
            <a:xfrm>
              <a:off x="5429256" y="3286124"/>
              <a:ext cx="928694" cy="428628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Jancsi</a:t>
              </a:r>
            </a:p>
          </p:txBody>
        </p:sp>
        <p:sp>
          <p:nvSpPr>
            <p:cNvPr id="27" name="Téglalap 26"/>
            <p:cNvSpPr/>
            <p:nvPr/>
          </p:nvSpPr>
          <p:spPr>
            <a:xfrm>
              <a:off x="7286644" y="3286124"/>
              <a:ext cx="1000132" cy="428628"/>
            </a:xfrm>
            <a:prstGeom prst="rect">
              <a:avLst/>
            </a:prstGeom>
            <a:solidFill>
              <a:srgbClr val="0070C0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Juliska</a:t>
              </a:r>
            </a:p>
          </p:txBody>
        </p:sp>
        <p:cxnSp>
          <p:nvCxnSpPr>
            <p:cNvPr id="29" name="Egyenes összekötő 28"/>
            <p:cNvCxnSpPr>
              <a:stCxn id="26" idx="2"/>
            </p:cNvCxnSpPr>
            <p:nvPr/>
          </p:nvCxnSpPr>
          <p:spPr>
            <a:xfrm rot="16200000" flipH="1">
              <a:off x="4625578" y="4982776"/>
              <a:ext cx="2571770" cy="35721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>
              <a:stCxn id="27" idx="2"/>
            </p:cNvCxnSpPr>
            <p:nvPr/>
          </p:nvCxnSpPr>
          <p:spPr>
            <a:xfrm rot="16200000" flipH="1">
              <a:off x="6500827" y="5000634"/>
              <a:ext cx="2571769" cy="3"/>
            </a:xfrm>
            <a:prstGeom prst="line">
              <a:avLst/>
            </a:prstGeom>
            <a:ln w="1905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églalap 39"/>
            <p:cNvSpPr/>
            <p:nvPr/>
          </p:nvSpPr>
          <p:spPr>
            <a:xfrm>
              <a:off x="7715272" y="4143380"/>
              <a:ext cx="214314" cy="5715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36" name="Egyenes összekötő nyíllal 35"/>
            <p:cNvCxnSpPr/>
            <p:nvPr/>
          </p:nvCxnSpPr>
          <p:spPr>
            <a:xfrm>
              <a:off x="5929322" y="4143380"/>
              <a:ext cx="1857388" cy="158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églalap 38"/>
            <p:cNvSpPr/>
            <p:nvPr/>
          </p:nvSpPr>
          <p:spPr>
            <a:xfrm>
              <a:off x="5786446" y="3929066"/>
              <a:ext cx="214314" cy="19288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6357950" y="3786190"/>
              <a:ext cx="1357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Mennyi?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Egyenes összekötő nyíllal 41"/>
            <p:cNvCxnSpPr/>
            <p:nvPr/>
          </p:nvCxnSpPr>
          <p:spPr>
            <a:xfrm rot="10800000">
              <a:off x="5929322" y="4714884"/>
              <a:ext cx="1785950" cy="158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Szövegdoboz 44"/>
            <p:cNvSpPr txBox="1"/>
            <p:nvPr/>
          </p:nvSpPr>
          <p:spPr>
            <a:xfrm>
              <a:off x="6572264" y="4357694"/>
              <a:ext cx="5000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30!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sp>
          <p:nvSpPr>
            <p:cNvPr id="46" name="Téglalap 45"/>
            <p:cNvSpPr/>
            <p:nvPr/>
          </p:nvSpPr>
          <p:spPr>
            <a:xfrm>
              <a:off x="7715272" y="5143512"/>
              <a:ext cx="214314" cy="57150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47" name="Egyenes összekötő nyíllal 46"/>
            <p:cNvCxnSpPr/>
            <p:nvPr/>
          </p:nvCxnSpPr>
          <p:spPr>
            <a:xfrm>
              <a:off x="5929322" y="5143512"/>
              <a:ext cx="1857388" cy="158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Szövegdoboz 47"/>
            <p:cNvSpPr txBox="1"/>
            <p:nvPr/>
          </p:nvSpPr>
          <p:spPr>
            <a:xfrm>
              <a:off x="6429388" y="4786322"/>
              <a:ext cx="135732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Mi 30?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cxnSp>
          <p:nvCxnSpPr>
            <p:cNvPr id="49" name="Egyenes összekötő nyíllal 48"/>
            <p:cNvCxnSpPr/>
            <p:nvPr/>
          </p:nvCxnSpPr>
          <p:spPr>
            <a:xfrm rot="10800000">
              <a:off x="5929322" y="5715016"/>
              <a:ext cx="1785950" cy="158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Szövegdoboz 49"/>
            <p:cNvSpPr txBox="1"/>
            <p:nvPr/>
          </p:nvSpPr>
          <p:spPr>
            <a:xfrm>
              <a:off x="6215074" y="5357826"/>
              <a:ext cx="15001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schemeClr val="bg1"/>
                  </a:solidFill>
                </a:rPr>
                <a:t>Mi mennyi?</a:t>
              </a:r>
              <a:endParaRPr lang="hu-H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Osztályozás: két további szempont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Folytonos vs. diszkrét</a:t>
            </a:r>
          </a:p>
          <a:p>
            <a:pPr lvl="1"/>
            <a:r>
              <a:rPr lang="hu-HU" dirty="0" smtClean="0"/>
              <a:t>Időben</a:t>
            </a:r>
          </a:p>
          <a:p>
            <a:pPr lvl="1"/>
            <a:r>
              <a:rPr lang="hu-HU" dirty="0" smtClean="0"/>
              <a:t>Értékben</a:t>
            </a:r>
          </a:p>
          <a:p>
            <a:r>
              <a:rPr lang="hu-HU" dirty="0" smtClean="0"/>
              <a:t>Viselkedési modell végrehajtható?</a:t>
            </a:r>
          </a:p>
          <a:p>
            <a:pPr lvl="1"/>
            <a:r>
              <a:rPr lang="hu-HU" dirty="0" smtClean="0"/>
              <a:t>Teljes eseménysor </a:t>
            </a:r>
            <a:r>
              <a:rPr lang="hu-HU" dirty="0" err="1" smtClean="0"/>
              <a:t>determinisztikusan</a:t>
            </a:r>
            <a:r>
              <a:rPr lang="hu-HU" dirty="0" smtClean="0"/>
              <a:t> rekonstruálható</a:t>
            </a:r>
          </a:p>
          <a:p>
            <a:pPr lvl="1"/>
            <a:r>
              <a:rPr lang="hu-HU" dirty="0" smtClean="0"/>
              <a:t>Eseménysor sztochasztikusan definiált</a:t>
            </a:r>
          </a:p>
          <a:p>
            <a:pPr lvl="1"/>
            <a:r>
              <a:rPr lang="hu-HU" dirty="0" err="1" smtClean="0"/>
              <a:t>Nemdeterminisztikusan</a:t>
            </a:r>
            <a:r>
              <a:rPr lang="hu-HU" dirty="0" smtClean="0"/>
              <a:t> végrehajtható</a:t>
            </a:r>
          </a:p>
          <a:p>
            <a:pPr lvl="1"/>
            <a:r>
              <a:rPr lang="hu-HU" dirty="0" smtClean="0"/>
              <a:t>Részben korlátozza a lehetséges eseményteret</a:t>
            </a:r>
          </a:p>
          <a:p>
            <a:pPr lvl="2"/>
            <a:r>
              <a:rPr lang="hu-HU" dirty="0" smtClean="0"/>
              <a:t>Pl. csak ellenőrizhető kritériumok</a:t>
            </a:r>
          </a:p>
          <a:p>
            <a:pPr lvl="1"/>
            <a:r>
              <a:rPr lang="hu-HU" dirty="0" smtClean="0"/>
              <a:t>Nem is viselkedési modell</a:t>
            </a:r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Felépítési modellek</a:t>
            </a:r>
            <a:endParaRPr lang="hu-HU" dirty="0"/>
          </a:p>
        </p:txBody>
      </p:sp>
      <p:pic>
        <p:nvPicPr>
          <p:cNvPr id="5" name="Tartalom helye 4" descr="nezo_v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72773" y="857250"/>
            <a:ext cx="4998454" cy="5529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Felépítési modellek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5688" y="857232"/>
            <a:ext cx="8858312" cy="55293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Keretszerkezet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0                   1                   2                   3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0 1 2 3 4 5 6 7 8 9 0 1 2 3 4 5 6 7 8 9 0 1 2 3 4 5 6 7 8 9 0 1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+-+-+-+-+-+-+-+-+-+-+-+-+-+-+-+-+-+-+-+-+-+-+-+-+-+-+-+-+-+-+-+-+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|Version|  IHL  |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of Service|          Total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Length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        |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+-+-+-+-+-+-+-+-+-+-+-+-+-+-+-+-+-+-+-+-+-+-+-+-+-+-+-+-+-+-+-+-+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|        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Identification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       |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Flags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|     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Fragment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Offset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   |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+-+-+-+-+-+-+-+-+-+-+-+-+-+-+-+-+-+-+-+-+-+-+-+-+-+-+-+-+-+-+-+-+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|  Time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to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Live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|   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Protocol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  |        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Header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Checksum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      |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+-+-+-+-+-+-+-+-+-+-+-+-+-+-+-+-+-+-+-+-+-+-+-+-+-+-+-+-+-+-+-+-+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|                      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Source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Address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                         |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+-+-+-+-+-+-+-+-+-+-+-+-+-+-+-+-+-+-+-+-+-+-+-+-+-+-+-+-+-+-+-+-+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|                   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Destination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Address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                       |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+-+-+-+-+-+-+-+-+-+-+-+-+-+-+-+-+-+-+-+-+-+-+-+-+-+-+-+-+-+-+-+-+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|                   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Options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                   |    </a:t>
            </a:r>
            <a:r>
              <a:rPr lang="hu-HU" sz="1700" dirty="0" err="1" smtClean="0">
                <a:latin typeface="Courier New" pitchFamily="49" charset="0"/>
                <a:cs typeface="Courier New" pitchFamily="49" charset="0"/>
              </a:rPr>
              <a:t>Padding</a:t>
            </a: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    |</a:t>
            </a:r>
          </a:p>
          <a:p>
            <a:pPr>
              <a:buNone/>
            </a:pPr>
            <a:r>
              <a:rPr lang="hu-HU" sz="1700" dirty="0" smtClean="0">
                <a:latin typeface="Courier New" pitchFamily="49" charset="0"/>
                <a:cs typeface="Courier New" pitchFamily="49" charset="0"/>
              </a:rPr>
              <a:t>+-+-+-+-+-+-+-+-+-+-+-+-+-+-+-+-+-+-+-+-+-+-+-+-+-+-+-+-+-+-+-+-+</a:t>
            </a:r>
          </a:p>
          <a:p>
            <a:pPr>
              <a:buNone/>
            </a:pP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Felépítési modellek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Tartalmazási hierarchia</a:t>
            </a:r>
          </a:p>
          <a:p>
            <a:r>
              <a:rPr lang="hu-HU" dirty="0" smtClean="0"/>
              <a:t>/</a:t>
            </a:r>
          </a:p>
          <a:p>
            <a:pPr lvl="1"/>
            <a:r>
              <a:rPr lang="hu-HU" dirty="0" smtClean="0"/>
              <a:t>bin/</a:t>
            </a:r>
          </a:p>
          <a:p>
            <a:pPr lvl="1"/>
            <a:r>
              <a:rPr lang="hu-HU" dirty="0" err="1" smtClean="0"/>
              <a:t>home</a:t>
            </a:r>
            <a:r>
              <a:rPr lang="hu-HU" dirty="0" smtClean="0"/>
              <a:t>/</a:t>
            </a:r>
          </a:p>
          <a:p>
            <a:pPr lvl="1"/>
            <a:r>
              <a:rPr lang="hu-HU" dirty="0" err="1" smtClean="0"/>
              <a:t>lib</a:t>
            </a:r>
            <a:r>
              <a:rPr lang="hu-HU" dirty="0" smtClean="0"/>
              <a:t>/</a:t>
            </a:r>
          </a:p>
          <a:p>
            <a:pPr lvl="1"/>
            <a:r>
              <a:rPr lang="hu-HU" dirty="0" err="1" smtClean="0"/>
              <a:t>usr</a:t>
            </a:r>
            <a:r>
              <a:rPr lang="hu-HU" dirty="0" smtClean="0"/>
              <a:t>/</a:t>
            </a:r>
          </a:p>
          <a:p>
            <a:pPr lvl="2"/>
            <a:r>
              <a:rPr lang="hu-HU" dirty="0" err="1" smtClean="0"/>
              <a:t>share</a:t>
            </a:r>
            <a:r>
              <a:rPr lang="hu-HU" dirty="0" smtClean="0"/>
              <a:t>/</a:t>
            </a:r>
          </a:p>
          <a:p>
            <a:pPr lvl="2"/>
            <a:r>
              <a:rPr lang="hu-HU" dirty="0" err="1" smtClean="0"/>
              <a:t>lib</a:t>
            </a:r>
            <a:r>
              <a:rPr lang="hu-HU" dirty="0" smtClean="0"/>
              <a:t>/</a:t>
            </a:r>
          </a:p>
          <a:p>
            <a:pPr lvl="1"/>
            <a:r>
              <a:rPr lang="hu-HU" dirty="0" smtClean="0"/>
              <a:t>var/</a:t>
            </a:r>
          </a:p>
          <a:p>
            <a:pPr lvl="2"/>
            <a:r>
              <a:rPr lang="hu-HU" dirty="0" smtClean="0"/>
              <a:t>log/</a:t>
            </a:r>
          </a:p>
          <a:p>
            <a:pPr lvl="2"/>
            <a:r>
              <a:rPr lang="hu-HU" dirty="0" err="1" smtClean="0"/>
              <a:t>tmp</a:t>
            </a:r>
            <a:r>
              <a:rPr lang="hu-HU" dirty="0" smtClean="0"/>
              <a:t>/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Felépítési modellek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Szervezeti felépítés (ld. tartalmazási hierarchia)</a:t>
            </a:r>
            <a:endParaRPr lang="hu-H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42910" y="1428736"/>
          <a:ext cx="79296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Felépítési modellek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Architektúra modell (blokkdiagram)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571604" y="15716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modell?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"The sciences </a:t>
            </a:r>
            <a:endParaRPr lang="hu-HU" dirty="0" smtClean="0"/>
          </a:p>
          <a:p>
            <a:pPr lvl="1"/>
            <a:r>
              <a:rPr lang="en-US" dirty="0" smtClean="0"/>
              <a:t>do not try to explain, </a:t>
            </a:r>
            <a:endParaRPr lang="hu-HU" dirty="0" smtClean="0"/>
          </a:p>
          <a:p>
            <a:pPr lvl="1"/>
            <a:r>
              <a:rPr lang="en-US" dirty="0" smtClean="0"/>
              <a:t>they hardly even try to interpret, </a:t>
            </a:r>
            <a:endParaRPr lang="hu-HU" dirty="0" smtClean="0"/>
          </a:p>
          <a:p>
            <a:pPr lvl="1"/>
            <a:r>
              <a:rPr lang="en-US" dirty="0" smtClean="0"/>
              <a:t>they mainly make models. </a:t>
            </a:r>
            <a:endParaRPr lang="hu-HU" dirty="0" smtClean="0"/>
          </a:p>
          <a:p>
            <a:r>
              <a:rPr lang="en-US" dirty="0" smtClean="0"/>
              <a:t>By a model is meant </a:t>
            </a:r>
            <a:endParaRPr lang="hu-HU" dirty="0" smtClean="0"/>
          </a:p>
          <a:p>
            <a:pPr lvl="1"/>
            <a:r>
              <a:rPr lang="en-US" dirty="0" smtClean="0"/>
              <a:t>a mathematical construct which, </a:t>
            </a:r>
            <a:endParaRPr lang="hu-HU" dirty="0" smtClean="0"/>
          </a:p>
          <a:p>
            <a:pPr lvl="1"/>
            <a:r>
              <a:rPr lang="en-US" dirty="0" smtClean="0"/>
              <a:t>with the addition of certain verbal interpretations, </a:t>
            </a:r>
            <a:endParaRPr lang="hu-HU" dirty="0" smtClean="0"/>
          </a:p>
          <a:p>
            <a:pPr lvl="1"/>
            <a:r>
              <a:rPr lang="en-US" dirty="0" smtClean="0"/>
              <a:t>describes observed phenomena. </a:t>
            </a:r>
            <a:endParaRPr lang="hu-HU" dirty="0" smtClean="0"/>
          </a:p>
          <a:p>
            <a:r>
              <a:rPr lang="en-US" dirty="0" smtClean="0"/>
              <a:t>The justification of such a mathematical construct is solely and precisely that it is expected to work.„</a:t>
            </a:r>
            <a:endParaRPr lang="hu-HU" dirty="0" smtClean="0"/>
          </a:p>
          <a:p>
            <a:pPr algn="r">
              <a:buNone/>
            </a:pPr>
            <a:r>
              <a:rPr lang="hu-HU" i="1" dirty="0" smtClean="0"/>
              <a:t>Neumann János</a:t>
            </a:r>
            <a:endParaRPr lang="en-US" i="1" dirty="0" smtClean="0"/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Felépítési modellek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Taxonómia jellegű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00034" y="178592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Egyházi birtok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43438" y="2143116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Emberi építmények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57686" y="364331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Épület</a:t>
            </a:r>
            <a:endParaRPr lang="hu-HU" sz="2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00958" y="371475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Híd</a:t>
            </a:r>
            <a:endParaRPr 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143504" y="5000636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Ház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000364" y="500063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Templom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357158" y="357187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Temetőkert</a:t>
            </a:r>
            <a:endParaRPr lang="hu-HU" sz="2400" dirty="0"/>
          </a:p>
        </p:txBody>
      </p:sp>
      <p:cxnSp>
        <p:nvCxnSpPr>
          <p:cNvPr id="14" name="Egyenes összekötő 13"/>
          <p:cNvCxnSpPr/>
          <p:nvPr/>
        </p:nvCxnSpPr>
        <p:spPr>
          <a:xfrm rot="5400000" flipH="1" flipV="1">
            <a:off x="531539" y="2897429"/>
            <a:ext cx="1365752" cy="142878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rot="16200000" flipV="1">
            <a:off x="1178696" y="2750336"/>
            <a:ext cx="2786084" cy="1857396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rot="5400000" flipH="1" flipV="1">
            <a:off x="3821903" y="4107661"/>
            <a:ext cx="1000131" cy="928696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>
            <a:endCxn id="6" idx="2"/>
          </p:cNvCxnSpPr>
          <p:nvPr/>
        </p:nvCxnSpPr>
        <p:spPr>
          <a:xfrm rot="16200000" flipV="1">
            <a:off x="4784974" y="4284915"/>
            <a:ext cx="895657" cy="535785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Egyenes összekötő 25"/>
          <p:cNvCxnSpPr/>
          <p:nvPr/>
        </p:nvCxnSpPr>
        <p:spPr>
          <a:xfrm rot="5400000" flipH="1" flipV="1">
            <a:off x="4710662" y="2718835"/>
            <a:ext cx="1080001" cy="785820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rot="10800000">
            <a:off x="6072198" y="2571744"/>
            <a:ext cx="1571636" cy="1143008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Szövegdoboz 30"/>
          <p:cNvSpPr txBox="1"/>
          <p:nvPr/>
        </p:nvSpPr>
        <p:spPr>
          <a:xfrm>
            <a:off x="6000760" y="4429132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Függőhíd</a:t>
            </a:r>
            <a:endParaRPr lang="hu-HU" sz="2400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7072330" y="492919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Kábelhíd</a:t>
            </a:r>
            <a:endParaRPr lang="hu-HU" sz="2400" dirty="0"/>
          </a:p>
        </p:txBody>
      </p:sp>
      <p:cxnSp>
        <p:nvCxnSpPr>
          <p:cNvPr id="35" name="Egyenes összekötő 34"/>
          <p:cNvCxnSpPr/>
          <p:nvPr/>
        </p:nvCxnSpPr>
        <p:spPr>
          <a:xfrm flipV="1">
            <a:off x="6929456" y="4143380"/>
            <a:ext cx="642943" cy="357190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Egyenes összekötő 36"/>
          <p:cNvCxnSpPr/>
          <p:nvPr/>
        </p:nvCxnSpPr>
        <p:spPr>
          <a:xfrm rot="5400000" flipH="1" flipV="1">
            <a:off x="7358082" y="4572008"/>
            <a:ext cx="785818" cy="71438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rot="10800000">
            <a:off x="7929586" y="4143380"/>
            <a:ext cx="500066" cy="357190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Szövegdoboz 42"/>
          <p:cNvSpPr txBox="1"/>
          <p:nvPr/>
        </p:nvSpPr>
        <p:spPr>
          <a:xfrm>
            <a:off x="8429652" y="44291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…</a:t>
            </a:r>
            <a:endParaRPr lang="hu-HU" sz="2400" dirty="0"/>
          </a:p>
        </p:txBody>
      </p:sp>
      <p:cxnSp>
        <p:nvCxnSpPr>
          <p:cNvPr id="44" name="Egyenes összekötő 43"/>
          <p:cNvCxnSpPr/>
          <p:nvPr/>
        </p:nvCxnSpPr>
        <p:spPr>
          <a:xfrm rot="16200000" flipV="1">
            <a:off x="5607853" y="2821778"/>
            <a:ext cx="714379" cy="214313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6" name="Szövegdoboz 45"/>
          <p:cNvSpPr txBox="1"/>
          <p:nvPr/>
        </p:nvSpPr>
        <p:spPr>
          <a:xfrm>
            <a:off x="5929322" y="321468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…</a:t>
            </a:r>
            <a:endParaRPr lang="hu-HU" sz="2400" dirty="0"/>
          </a:p>
        </p:txBody>
      </p:sp>
      <p:sp>
        <p:nvSpPr>
          <p:cNvPr id="49" name="Szövegdoboz 48"/>
          <p:cNvSpPr txBox="1"/>
          <p:nvPr/>
        </p:nvSpPr>
        <p:spPr>
          <a:xfrm>
            <a:off x="2643174" y="3214686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Evangélikus</a:t>
            </a:r>
            <a:endParaRPr lang="hu-HU" sz="2400" dirty="0"/>
          </a:p>
        </p:txBody>
      </p:sp>
      <p:cxnSp>
        <p:nvCxnSpPr>
          <p:cNvPr id="50" name="Egyenes összekötő 49"/>
          <p:cNvCxnSpPr/>
          <p:nvPr/>
        </p:nvCxnSpPr>
        <p:spPr>
          <a:xfrm rot="10800000">
            <a:off x="2000234" y="2285992"/>
            <a:ext cx="1143007" cy="928694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 rot="10800000">
            <a:off x="2285984" y="2285992"/>
            <a:ext cx="1250168" cy="500066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Szövegdoboz 53"/>
          <p:cNvSpPr txBox="1"/>
          <p:nvPr/>
        </p:nvSpPr>
        <p:spPr>
          <a:xfrm>
            <a:off x="3500430" y="250030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…</a:t>
            </a:r>
            <a:endParaRPr lang="hu-HU" sz="2400" dirty="0"/>
          </a:p>
        </p:txBody>
      </p:sp>
      <p:sp>
        <p:nvSpPr>
          <p:cNvPr id="60" name="Szövegdoboz 59"/>
          <p:cNvSpPr txBox="1"/>
          <p:nvPr/>
        </p:nvSpPr>
        <p:spPr>
          <a:xfrm>
            <a:off x="857224" y="5357826"/>
            <a:ext cx="17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Evangélikus templom</a:t>
            </a:r>
            <a:endParaRPr lang="hu-HU" sz="2400" dirty="0"/>
          </a:p>
        </p:txBody>
      </p:sp>
      <p:cxnSp>
        <p:nvCxnSpPr>
          <p:cNvPr id="61" name="Egyenes összekötő 60"/>
          <p:cNvCxnSpPr/>
          <p:nvPr/>
        </p:nvCxnSpPr>
        <p:spPr>
          <a:xfrm rot="5400000" flipH="1" flipV="1">
            <a:off x="1500167" y="3714753"/>
            <a:ext cx="1643074" cy="1643072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flipV="1">
            <a:off x="2143110" y="5357826"/>
            <a:ext cx="928692" cy="500066"/>
          </a:xfrm>
          <a:prstGeom prst="line">
            <a:avLst/>
          </a:prstGeom>
          <a:ln w="508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4" grpId="0"/>
      <p:bldP spid="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Felépítési modellek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Ontológia</a:t>
            </a:r>
          </a:p>
          <a:p>
            <a:pPr lvl="1"/>
            <a:r>
              <a:rPr lang="hu-HU" dirty="0" smtClean="0"/>
              <a:t>Fogalmak és kapcsolatok taxonómiája </a:t>
            </a:r>
          </a:p>
          <a:p>
            <a:pPr lvl="1"/>
            <a:r>
              <a:rPr lang="hu-HU" dirty="0" smtClean="0"/>
              <a:t>Fogalmi- és viszonyállítások összekapcsolódnak</a:t>
            </a:r>
          </a:p>
          <a:p>
            <a:pPr lvl="2"/>
            <a:r>
              <a:rPr lang="hu-HU" dirty="0" smtClean="0"/>
              <a:t>„Férfiak és nők között definiált a házasság”</a:t>
            </a:r>
          </a:p>
          <a:p>
            <a:pPr lvl="2"/>
            <a:r>
              <a:rPr lang="hu-HU" dirty="0" smtClean="0"/>
              <a:t>„Anya: az a nő, akinek van legalább egy gyermeke”</a:t>
            </a:r>
          </a:p>
          <a:p>
            <a:pPr lvl="2"/>
            <a:r>
              <a:rPr lang="hu-HU" dirty="0" smtClean="0"/>
              <a:t>„A halott férfi élő házastársa: özvegyasszony”</a:t>
            </a:r>
          </a:p>
          <a:p>
            <a:pPr lvl="2"/>
            <a:r>
              <a:rPr lang="hu-HU" dirty="0" smtClean="0"/>
              <a:t>…ez persze a konkrét formalizmustól függ</a:t>
            </a:r>
          </a:p>
          <a:p>
            <a:pPr lvl="1"/>
            <a:r>
              <a:rPr lang="hu-HU" dirty="0" smtClean="0"/>
              <a:t>Példák</a:t>
            </a:r>
          </a:p>
          <a:p>
            <a:pPr lvl="2"/>
            <a:r>
              <a:rPr lang="hu-HU" dirty="0" err="1" smtClean="0"/>
              <a:t>WordNet</a:t>
            </a:r>
            <a:endParaRPr lang="hu-HU" dirty="0" smtClean="0"/>
          </a:p>
          <a:p>
            <a:pPr lvl="2"/>
            <a:r>
              <a:rPr lang="hu-HU" dirty="0" smtClean="0"/>
              <a:t>Dublin </a:t>
            </a:r>
            <a:r>
              <a:rPr lang="hu-HU" dirty="0" err="1" smtClean="0"/>
              <a:t>Core</a:t>
            </a:r>
            <a:endParaRPr lang="hu-HU" dirty="0" smtClean="0"/>
          </a:p>
          <a:p>
            <a:pPr lvl="2"/>
            <a:r>
              <a:rPr lang="hu-HU" dirty="0" smtClean="0"/>
              <a:t>Orvosi, gyógyszeripari, </a:t>
            </a:r>
            <a:r>
              <a:rPr lang="hu-HU" dirty="0" err="1" smtClean="0"/>
              <a:t>bioinformatikai</a:t>
            </a:r>
            <a:r>
              <a:rPr lang="hu-HU" dirty="0" smtClean="0"/>
              <a:t> ontológiák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Viselkedési modellek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Klasszikus rendszerelméleti automata-modell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143108" y="1571612"/>
            <a:ext cx="4143404" cy="4357718"/>
          </a:xfrm>
          <a:prstGeom prst="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Állapot</a:t>
            </a:r>
            <a:br>
              <a:rPr lang="hu-HU" sz="2400" dirty="0" smtClean="0">
                <a:solidFill>
                  <a:schemeClr val="bg1"/>
                </a:solidFill>
              </a:rPr>
            </a:b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500034" y="2643182"/>
            <a:ext cx="2786082" cy="785818"/>
          </a:xfrm>
          <a:prstGeom prst="rightArrow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6072198" y="2714620"/>
            <a:ext cx="2786082" cy="785818"/>
          </a:xfrm>
          <a:prstGeom prst="rightArrow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Output</a:t>
            </a:r>
          </a:p>
        </p:txBody>
      </p:sp>
      <p:sp>
        <p:nvSpPr>
          <p:cNvPr id="8" name="Körbe nyíl 7"/>
          <p:cNvSpPr/>
          <p:nvPr/>
        </p:nvSpPr>
        <p:spPr>
          <a:xfrm>
            <a:off x="4357686" y="4000504"/>
            <a:ext cx="2571768" cy="2571744"/>
          </a:xfrm>
          <a:prstGeom prst="circularArrow">
            <a:avLst>
              <a:gd name="adj1" fmla="val 11243"/>
              <a:gd name="adj2" fmla="val 1367839"/>
              <a:gd name="adj3" fmla="val 8557160"/>
              <a:gd name="adj4" fmla="val 16164798"/>
              <a:gd name="adj5" fmla="val 12573"/>
            </a:avLst>
          </a:prstGeom>
          <a:solidFill>
            <a:schemeClr val="accent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Állapot-változás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6286512" y="2428868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F(Input, Állapot)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715140" y="557214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G(Input, Állapot)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857488" y="164305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>
                <a:solidFill>
                  <a:schemeClr val="bg1"/>
                </a:solidFill>
              </a:rPr>
              <a:t>RENDSZER</a:t>
            </a:r>
            <a:endParaRPr lang="hu-H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Viselkedési formalizmusok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Állapottérkép</a:t>
            </a:r>
          </a:p>
          <a:p>
            <a:pPr lvl="1"/>
            <a:r>
              <a:rPr lang="hu-HU" dirty="0" smtClean="0"/>
              <a:t>Automaták szinkron és aszinkron kompozíciója</a:t>
            </a:r>
          </a:p>
          <a:p>
            <a:pPr lvl="1"/>
            <a:r>
              <a:rPr lang="hu-HU" dirty="0" smtClean="0"/>
              <a:t>Címkézett állapotok, átmenetek</a:t>
            </a:r>
          </a:p>
          <a:p>
            <a:r>
              <a:rPr lang="hu-HU" dirty="0" smtClean="0"/>
              <a:t>Vezérlési folyam</a:t>
            </a:r>
          </a:p>
          <a:p>
            <a:pPr lvl="1"/>
            <a:r>
              <a:rPr lang="hu-HU" dirty="0" smtClean="0"/>
              <a:t>Kiterjesztés : konkurencia</a:t>
            </a:r>
          </a:p>
          <a:p>
            <a:pPr lvl="1"/>
            <a:r>
              <a:rPr lang="hu-HU" dirty="0" smtClean="0"/>
              <a:t>Kiterjesztés: erőforrásmodell</a:t>
            </a:r>
          </a:p>
          <a:p>
            <a:r>
              <a:rPr lang="hu-HU" dirty="0" err="1" smtClean="0"/>
              <a:t>Adatfolyamháló</a:t>
            </a:r>
            <a:r>
              <a:rPr lang="hu-HU" dirty="0" smtClean="0"/>
              <a:t> (</a:t>
            </a:r>
            <a:r>
              <a:rPr lang="hu-HU" dirty="0" err="1" smtClean="0"/>
              <a:t>Dataflow</a:t>
            </a:r>
            <a:r>
              <a:rPr lang="hu-HU" dirty="0" smtClean="0"/>
              <a:t> Network, DFN)</a:t>
            </a:r>
          </a:p>
          <a:p>
            <a:pPr lvl="1"/>
            <a:r>
              <a:rPr lang="hu-HU" dirty="0" smtClean="0"/>
              <a:t>Nagyon általános formalizmus</a:t>
            </a:r>
          </a:p>
          <a:p>
            <a:pPr lvl="1"/>
            <a:r>
              <a:rPr lang="hu-HU" dirty="0" smtClean="0"/>
              <a:t>Megvalósítható vele az előző kettő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Viselkedési formalizmusok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Petri-háló</a:t>
            </a:r>
          </a:p>
          <a:p>
            <a:pPr lvl="1"/>
            <a:r>
              <a:rPr lang="hu-HU" dirty="0" smtClean="0"/>
              <a:t>Erőforráskorlátok</a:t>
            </a:r>
          </a:p>
          <a:p>
            <a:pPr lvl="1"/>
            <a:r>
              <a:rPr lang="hu-HU" dirty="0" smtClean="0"/>
              <a:t>Kompozíció, </a:t>
            </a:r>
            <a:r>
              <a:rPr lang="hu-HU" dirty="0" err="1" smtClean="0"/>
              <a:t>szinkronizáció</a:t>
            </a:r>
            <a:r>
              <a:rPr lang="hu-HU" dirty="0" smtClean="0"/>
              <a:t>, konkurencia, </a:t>
            </a:r>
            <a:r>
              <a:rPr lang="hu-HU" dirty="0" err="1" smtClean="0"/>
              <a:t>deadlock</a:t>
            </a:r>
            <a:r>
              <a:rPr lang="hu-HU" dirty="0" smtClean="0"/>
              <a:t>…</a:t>
            </a:r>
          </a:p>
          <a:p>
            <a:pPr lvl="1"/>
            <a:r>
              <a:rPr lang="hu-HU" dirty="0" smtClean="0"/>
              <a:t>Potenciálisan végtelen állapottér</a:t>
            </a:r>
          </a:p>
          <a:p>
            <a:pPr lvl="1"/>
            <a:r>
              <a:rPr lang="hu-HU" dirty="0" smtClean="0"/>
              <a:t>Erős matematikai háttér</a:t>
            </a:r>
          </a:p>
          <a:p>
            <a:pPr lvl="1"/>
            <a:r>
              <a:rPr lang="hu-HU" dirty="0" smtClean="0"/>
              <a:t>Kiterjesztés: színes PN, hasonlít a </a:t>
            </a:r>
            <a:r>
              <a:rPr lang="hu-HU" dirty="0" err="1" smtClean="0"/>
              <a:t>DFN-re</a:t>
            </a:r>
            <a:endParaRPr lang="hu-HU" dirty="0" smtClean="0"/>
          </a:p>
          <a:p>
            <a:r>
              <a:rPr lang="hu-HU" dirty="0" smtClean="0"/>
              <a:t>És még…</a:t>
            </a:r>
          </a:p>
          <a:p>
            <a:pPr lvl="1"/>
            <a:r>
              <a:rPr lang="hu-HU" dirty="0" err="1" smtClean="0"/>
              <a:t>Processz-algebrák</a:t>
            </a:r>
            <a:endParaRPr lang="hu-HU" dirty="0" smtClean="0"/>
          </a:p>
          <a:p>
            <a:pPr lvl="1"/>
            <a:r>
              <a:rPr lang="hu-HU" dirty="0" smtClean="0"/>
              <a:t>Gráfnyelvtanok</a:t>
            </a:r>
          </a:p>
          <a:p>
            <a:pPr lvl="1"/>
            <a:r>
              <a:rPr lang="hu-HU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Illusztráció – Viselkedési formalizmusok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Sztochasztikus (</a:t>
            </a:r>
            <a:r>
              <a:rPr lang="hu-HU" dirty="0" err="1" smtClean="0"/>
              <a:t>Markov-</a:t>
            </a:r>
            <a:r>
              <a:rPr lang="hu-HU" dirty="0" smtClean="0"/>
              <a:t>) modellek</a:t>
            </a:r>
          </a:p>
          <a:p>
            <a:pPr lvl="1"/>
            <a:r>
              <a:rPr lang="hu-HU" dirty="0" smtClean="0"/>
              <a:t>Sok viselkedési modell kiegészíthető valószínűségekkel</a:t>
            </a:r>
          </a:p>
          <a:p>
            <a:pPr lvl="1"/>
            <a:r>
              <a:rPr lang="hu-HU" dirty="0" smtClean="0"/>
              <a:t>Matematikai háttér, származtatható jellemzők</a:t>
            </a:r>
          </a:p>
          <a:p>
            <a:pPr lvl="1"/>
            <a:r>
              <a:rPr lang="hu-HU" dirty="0" smtClean="0"/>
              <a:t>Diszkrét idő: átmeneti valószínűségek</a:t>
            </a:r>
          </a:p>
          <a:p>
            <a:pPr lvl="1"/>
            <a:r>
              <a:rPr lang="hu-HU" dirty="0" smtClean="0"/>
              <a:t>Folytonos idő: átmeneti </a:t>
            </a:r>
            <a:r>
              <a:rPr lang="hu-HU" i="1" dirty="0" smtClean="0"/>
              <a:t>ráták</a:t>
            </a:r>
            <a:endParaRPr lang="el-GR" i="1" dirty="0" smtClean="0"/>
          </a:p>
          <a:p>
            <a:pPr lvl="2"/>
            <a:r>
              <a:rPr lang="hu-HU" dirty="0" smtClean="0"/>
              <a:t>Exponenciális eloszlás</a:t>
            </a:r>
          </a:p>
          <a:p>
            <a:pPr lvl="1"/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4357686" y="4500570"/>
            <a:ext cx="1143008" cy="1000132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" name="Ellipszis 4"/>
          <p:cNvSpPr/>
          <p:nvPr/>
        </p:nvSpPr>
        <p:spPr>
          <a:xfrm>
            <a:off x="6000760" y="3286124"/>
            <a:ext cx="1000132" cy="857256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Ellipszis 5"/>
          <p:cNvSpPr/>
          <p:nvPr/>
        </p:nvSpPr>
        <p:spPr>
          <a:xfrm>
            <a:off x="7143768" y="4714884"/>
            <a:ext cx="1000132" cy="857256"/>
          </a:xfrm>
          <a:prstGeom prst="ellipse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smtClean="0">
                <a:solidFill>
                  <a:schemeClr val="bg1"/>
                </a:solidFill>
              </a:rPr>
              <a:t>C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cxnSp>
        <p:nvCxnSpPr>
          <p:cNvPr id="8" name="Görbe összekötő 7"/>
          <p:cNvCxnSpPr>
            <a:stCxn id="4" idx="0"/>
            <a:endCxn id="5" idx="2"/>
          </p:cNvCxnSpPr>
          <p:nvPr/>
        </p:nvCxnSpPr>
        <p:spPr>
          <a:xfrm rot="5400000" flipH="1" flipV="1">
            <a:off x="5072066" y="3571876"/>
            <a:ext cx="785818" cy="1071570"/>
          </a:xfrm>
          <a:prstGeom prst="curvedConnector2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örbe összekötő 7"/>
          <p:cNvCxnSpPr>
            <a:stCxn id="5" idx="6"/>
            <a:endCxn id="6" idx="0"/>
          </p:cNvCxnSpPr>
          <p:nvPr/>
        </p:nvCxnSpPr>
        <p:spPr>
          <a:xfrm>
            <a:off x="7000892" y="3714752"/>
            <a:ext cx="642942" cy="1000132"/>
          </a:xfrm>
          <a:prstGeom prst="curvedConnector2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örbe összekötő 7"/>
          <p:cNvCxnSpPr>
            <a:stCxn id="5" idx="3"/>
            <a:endCxn id="4" idx="6"/>
          </p:cNvCxnSpPr>
          <p:nvPr/>
        </p:nvCxnSpPr>
        <p:spPr>
          <a:xfrm rot="5400000">
            <a:off x="5332561" y="4185971"/>
            <a:ext cx="982798" cy="646532"/>
          </a:xfrm>
          <a:prstGeom prst="curvedConnector2">
            <a:avLst/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örbe összekötő 7"/>
          <p:cNvCxnSpPr>
            <a:stCxn id="6" idx="3"/>
            <a:endCxn id="4" idx="4"/>
          </p:cNvCxnSpPr>
          <p:nvPr/>
        </p:nvCxnSpPr>
        <p:spPr>
          <a:xfrm rot="5400000">
            <a:off x="6082660" y="4293128"/>
            <a:ext cx="54104" cy="2361044"/>
          </a:xfrm>
          <a:prstGeom prst="curvedConnector3">
            <a:avLst>
              <a:gd name="adj1" fmla="val 1437330"/>
            </a:avLst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örbe összekötő 7"/>
          <p:cNvCxnSpPr>
            <a:stCxn id="6" idx="6"/>
            <a:endCxn id="6" idx="7"/>
          </p:cNvCxnSpPr>
          <p:nvPr/>
        </p:nvCxnSpPr>
        <p:spPr>
          <a:xfrm flipH="1" flipV="1">
            <a:off x="7997434" y="4840426"/>
            <a:ext cx="146466" cy="303086"/>
          </a:xfrm>
          <a:prstGeom prst="curvedConnector4">
            <a:avLst>
              <a:gd name="adj1" fmla="val -156077"/>
              <a:gd name="adj2" fmla="val 216845"/>
            </a:avLst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örbe összekötő 7"/>
          <p:cNvCxnSpPr>
            <a:stCxn id="4" idx="1"/>
            <a:endCxn id="4" idx="3"/>
          </p:cNvCxnSpPr>
          <p:nvPr/>
        </p:nvCxnSpPr>
        <p:spPr>
          <a:xfrm rot="16200000" flipH="1">
            <a:off x="4171476" y="5000636"/>
            <a:ext cx="707200" cy="1588"/>
          </a:xfrm>
          <a:prstGeom prst="curvedConnector5">
            <a:avLst>
              <a:gd name="adj1" fmla="val -32325"/>
              <a:gd name="adj2" fmla="val -67194605"/>
              <a:gd name="adj3" fmla="val 178600"/>
            </a:avLst>
          </a:prstGeom>
          <a:ln w="34925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3500430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0.8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4786314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0.2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7072330" y="342900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0.3</a:t>
            </a:r>
            <a:endParaRPr lang="hu-HU" dirty="0"/>
          </a:p>
        </p:txBody>
      </p:sp>
      <p:sp>
        <p:nvSpPr>
          <p:cNvPr id="41" name="Szövegdoboz 40"/>
          <p:cNvSpPr txBox="1"/>
          <p:nvPr/>
        </p:nvSpPr>
        <p:spPr>
          <a:xfrm>
            <a:off x="5929322" y="45720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0.7</a:t>
            </a:r>
            <a:endParaRPr lang="hu-HU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8143900" y="421481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0.9</a:t>
            </a:r>
            <a:endParaRPr lang="hu-HU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6429388" y="571501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0.1</a:t>
            </a:r>
            <a:endParaRPr lang="hu-HU" dirty="0"/>
          </a:p>
        </p:txBody>
      </p:sp>
      <p:sp>
        <p:nvSpPr>
          <p:cNvPr id="44" name="Szövegdoboz 43"/>
          <p:cNvSpPr txBox="1"/>
          <p:nvPr/>
        </p:nvSpPr>
        <p:spPr>
          <a:xfrm>
            <a:off x="6715140" y="60007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</a:t>
            </a:r>
            <a:endParaRPr lang="hu-HU" dirty="0"/>
          </a:p>
        </p:txBody>
      </p:sp>
      <p:sp>
        <p:nvSpPr>
          <p:cNvPr id="45" name="Szövegdoboz 44"/>
          <p:cNvSpPr txBox="1"/>
          <p:nvPr/>
        </p:nvSpPr>
        <p:spPr>
          <a:xfrm>
            <a:off x="4714876" y="400050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</a:t>
            </a:r>
            <a:endParaRPr lang="hu-HU" dirty="0"/>
          </a:p>
        </p:txBody>
      </p:sp>
      <p:sp>
        <p:nvSpPr>
          <p:cNvPr id="46" name="Szövegdoboz 45"/>
          <p:cNvSpPr txBox="1"/>
          <p:nvPr/>
        </p:nvSpPr>
        <p:spPr>
          <a:xfrm>
            <a:off x="6072198" y="4143380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</a:t>
            </a:r>
            <a:endParaRPr lang="hu-HU" dirty="0"/>
          </a:p>
        </p:txBody>
      </p:sp>
      <p:sp>
        <p:nvSpPr>
          <p:cNvPr id="47" name="Szövegdoboz 46"/>
          <p:cNvSpPr txBox="1"/>
          <p:nvPr/>
        </p:nvSpPr>
        <p:spPr>
          <a:xfrm>
            <a:off x="7358082" y="371475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</a:t>
            </a: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2" grpId="1"/>
      <p:bldP spid="43" grpId="0"/>
      <p:bldP spid="44" grpId="0"/>
      <p:bldP spid="45" grpId="0"/>
      <p:bldP spid="46" grpId="0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Modellezés a tárgyban</a:t>
            </a:r>
            <a:endParaRPr lang="hu-HU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142875" y="857250"/>
          <a:ext cx="8858250" cy="552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8229600" y="0"/>
            <a:ext cx="914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5D7F3-726B-4AC2-B4D3-EFACE22D387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32130" name="Picture 2" descr="C:\Users\Pataric\Desktop\DSCF0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38102"/>
            <a:ext cx="4801174" cy="6401566"/>
          </a:xfrm>
          <a:prstGeom prst="rect">
            <a:avLst/>
          </a:prstGeom>
          <a:noFill/>
        </p:spPr>
      </p:pic>
      <p:pic>
        <p:nvPicPr>
          <p:cNvPr id="432131" name="Picture 3" descr="C:\Users\Pataric\Desktop\kivol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98114"/>
            <a:ext cx="5500694" cy="41741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19074"/>
            <a:ext cx="5500694" cy="2209793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Birth</a:t>
            </a:r>
            <a:r>
              <a:rPr lang="hu-HU" dirty="0" smtClean="0"/>
              <a:t> house of</a:t>
            </a:r>
            <a:br>
              <a:rPr lang="hu-HU" dirty="0" smtClean="0"/>
            </a:br>
            <a:r>
              <a:rPr lang="hu-HU" dirty="0" smtClean="0"/>
              <a:t>John von Neumann</a:t>
            </a:r>
            <a:br>
              <a:rPr lang="hu-HU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 modell?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valóság egy részletének egyszerűsített képe</a:t>
            </a:r>
          </a:p>
          <a:p>
            <a:r>
              <a:rPr lang="hu-HU" dirty="0" smtClean="0"/>
              <a:t>Lényeges</a:t>
            </a:r>
          </a:p>
          <a:p>
            <a:pPr lvl="1"/>
            <a:r>
              <a:rPr lang="hu-HU" dirty="0" smtClean="0"/>
              <a:t>A valóság mely részének…</a:t>
            </a:r>
          </a:p>
          <a:p>
            <a:pPr lvl="1"/>
            <a:r>
              <a:rPr lang="hu-HU" dirty="0" smtClean="0"/>
              <a:t>…milyen szisztéma szerint…</a:t>
            </a:r>
          </a:p>
          <a:p>
            <a:pPr lvl="1"/>
            <a:r>
              <a:rPr lang="hu-HU" dirty="0" smtClean="0"/>
              <a:t>…mennyire egyszerűsített képe</a:t>
            </a:r>
          </a:p>
          <a:p>
            <a:r>
              <a:rPr lang="hu-HU" dirty="0" smtClean="0"/>
              <a:t>Haszna</a:t>
            </a:r>
          </a:p>
          <a:p>
            <a:pPr lvl="1"/>
            <a:r>
              <a:rPr lang="hu-HU" dirty="0" smtClean="0"/>
              <a:t>kisebb (véges)</a:t>
            </a:r>
          </a:p>
          <a:p>
            <a:pPr lvl="1"/>
            <a:r>
              <a:rPr lang="hu-HU" dirty="0" smtClean="0"/>
              <a:t>áttekinthetőbb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NEM a modell?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857232"/>
            <a:ext cx="8072494" cy="5529321"/>
          </a:xfrm>
        </p:spPr>
        <p:txBody>
          <a:bodyPr/>
          <a:lstStyle/>
          <a:p>
            <a:r>
              <a:rPr lang="hu-HU" dirty="0" smtClean="0"/>
              <a:t>A modell nem a valóság!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modell nem a diagram.</a:t>
            </a:r>
          </a:p>
          <a:p>
            <a:pPr lvl="1"/>
            <a:r>
              <a:rPr lang="hu-HU" dirty="0" smtClean="0"/>
              <a:t>az csak egy nézet…</a:t>
            </a:r>
            <a:endParaRPr lang="hu-HU" dirty="0"/>
          </a:p>
        </p:txBody>
      </p:sp>
      <p:pic>
        <p:nvPicPr>
          <p:cNvPr id="1028" name="Picture 4" descr="D:\WORK\REMO\világjobbítás\magrittepi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736"/>
            <a:ext cx="4572736" cy="3532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használunk modelleket?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Kommunikáció, dokumentáció</a:t>
            </a:r>
          </a:p>
          <a:p>
            <a:r>
              <a:rPr lang="hu-HU" dirty="0" smtClean="0"/>
              <a:t>Gondolkodás, tervezés támogatása</a:t>
            </a:r>
          </a:p>
          <a:p>
            <a:r>
              <a:rPr lang="hu-HU" dirty="0" smtClean="0"/>
              <a:t>Analízis</a:t>
            </a:r>
          </a:p>
          <a:p>
            <a:r>
              <a:rPr lang="hu-HU" dirty="0" smtClean="0"/>
              <a:t>Származtatás</a:t>
            </a:r>
          </a:p>
          <a:p>
            <a:r>
              <a:rPr lang="hu-HU" dirty="0" smtClean="0"/>
              <a:t>Szimuláció</a:t>
            </a:r>
          </a:p>
          <a:p>
            <a:r>
              <a:rPr lang="hu-HU" dirty="0" smtClean="0"/>
              <a:t>…belefér egy számítógépbe / emberi agyba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Models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design </a:t>
            </a:r>
            <a:r>
              <a:rPr lang="hu-HU" dirty="0" err="1" smtClean="0"/>
              <a:t>workflow</a:t>
            </a:r>
            <a:endParaRPr lang="en-US" dirty="0"/>
          </a:p>
        </p:txBody>
      </p:sp>
      <p:pic>
        <p:nvPicPr>
          <p:cNvPr id="5" name="Tartalom helye 4" descr="calatrava-com-1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25799"/>
            <a:ext cx="2258303" cy="2617581"/>
          </a:xfrm>
        </p:spPr>
      </p:pic>
      <p:sp>
        <p:nvSpPr>
          <p:cNvPr id="4" name="Élőláb helye 3"/>
          <p:cNvSpPr>
            <a:spLocks noGrp="1"/>
          </p:cNvSpPr>
          <p:nvPr>
            <p:ph type="ftr" sz="quarter" idx="4294967295"/>
          </p:nvPr>
        </p:nvSpPr>
        <p:spPr>
          <a:xfrm>
            <a:off x="250825" y="6437313"/>
            <a:ext cx="4473575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 smtClean="0"/>
              <a:t>Datum  |  Fachbereich </a:t>
            </a:r>
            <a:r>
              <a:rPr lang="de-DE" dirty="0" err="1" smtClean="0"/>
              <a:t>nn</a:t>
            </a:r>
            <a:r>
              <a:rPr lang="de-DE" dirty="0" smtClean="0"/>
              <a:t>  |  Institut </a:t>
            </a:r>
            <a:r>
              <a:rPr lang="de-DE" dirty="0" err="1" smtClean="0"/>
              <a:t>nn</a:t>
            </a:r>
            <a:r>
              <a:rPr lang="de-DE" dirty="0" smtClean="0"/>
              <a:t>  |  Prof. </a:t>
            </a:r>
            <a:r>
              <a:rPr lang="de-DE" dirty="0" err="1" smtClean="0"/>
              <a:t>nn</a:t>
            </a:r>
            <a:r>
              <a:rPr lang="de-DE" dirty="0" smtClean="0"/>
              <a:t>  |  </a:t>
            </a:r>
            <a:fld id="{EAFD1B7A-14D0-4F5A-8D31-F26C333F5875}" type="slidenum">
              <a:rPr lang="de-DE" smtClean="0"/>
              <a:pPr>
                <a:defRPr/>
              </a:pPr>
              <a:t>8</a:t>
            </a:fld>
            <a:endParaRPr lang="de-DE" dirty="0" smtClean="0"/>
          </a:p>
          <a:p>
            <a:pPr>
              <a:defRPr/>
            </a:pPr>
            <a:endParaRPr lang="de-DE" dirty="0"/>
          </a:p>
        </p:txBody>
      </p:sp>
      <p:pic>
        <p:nvPicPr>
          <p:cNvPr id="7" name="Kép 6" descr="3_Elev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9875" y="1893083"/>
            <a:ext cx="777679" cy="3071834"/>
          </a:xfrm>
          <a:prstGeom prst="rect">
            <a:avLst/>
          </a:prstGeom>
        </p:spPr>
      </p:pic>
      <p:pic>
        <p:nvPicPr>
          <p:cNvPr id="6" name="Kép 5" descr="4_Turning-Tors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754826"/>
            <a:ext cx="1905000" cy="2609850"/>
          </a:xfrm>
          <a:prstGeom prst="rect">
            <a:avLst/>
          </a:prstGeom>
        </p:spPr>
      </p:pic>
      <p:pic>
        <p:nvPicPr>
          <p:cNvPr id="8" name="Kép 7" descr="47k031akyljn74xcxu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2754826"/>
            <a:ext cx="2095937" cy="1650159"/>
          </a:xfrm>
          <a:prstGeom prst="rect">
            <a:avLst/>
          </a:prstGeom>
        </p:spPr>
      </p:pic>
      <p:pic>
        <p:nvPicPr>
          <p:cNvPr id="9" name="Kép 8" descr="2.The-Pla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778" y="5004685"/>
            <a:ext cx="753872" cy="751359"/>
          </a:xfrm>
          <a:prstGeom prst="rect">
            <a:avLst/>
          </a:prstGeom>
        </p:spPr>
      </p:pic>
      <p:pic>
        <p:nvPicPr>
          <p:cNvPr id="10" name="Kép 9" descr="pd17525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4223" y="1893083"/>
            <a:ext cx="2045842" cy="3071834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456290" y="4059751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Concept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714480" y="5357826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Specification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308304" y="587003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Structure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667520" y="463130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Implementation</a:t>
            </a:r>
            <a:endParaRPr lang="en-US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7407267" y="5143512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Operation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Felhasználás – Dokumentáció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modell egyszerűbb</a:t>
            </a:r>
          </a:p>
          <a:p>
            <a:pPr lvl="1"/>
            <a:r>
              <a:rPr lang="hu-HU" dirty="0" smtClean="0"/>
              <a:t>könnyebben elmondható, mint a teljes valóság</a:t>
            </a:r>
          </a:p>
          <a:p>
            <a:pPr lvl="1"/>
            <a:r>
              <a:rPr lang="hu-HU" dirty="0" smtClean="0"/>
              <a:t>fokozatosan finomítható (ld. később)</a:t>
            </a:r>
          </a:p>
          <a:p>
            <a:r>
              <a:rPr lang="hu-HU" dirty="0" smtClean="0"/>
              <a:t>Kommunikáció, szemléltetés</a:t>
            </a:r>
          </a:p>
          <a:p>
            <a:pPr lvl="1"/>
            <a:r>
              <a:rPr lang="hu-HU" dirty="0" smtClean="0"/>
              <a:t>demonstráció (ld. később)</a:t>
            </a:r>
          </a:p>
          <a:p>
            <a:pPr lvl="1"/>
            <a:r>
              <a:rPr lang="hu-HU" dirty="0" smtClean="0"/>
              <a:t>érthető szöveges nyelv</a:t>
            </a:r>
          </a:p>
          <a:p>
            <a:pPr lvl="1"/>
            <a:r>
              <a:rPr lang="hu-HU" dirty="0" smtClean="0"/>
              <a:t>szemléletes diagram</a:t>
            </a:r>
          </a:p>
          <a:p>
            <a:r>
              <a:rPr lang="hu-HU" dirty="0" smtClean="0"/>
              <a:t>Gondolkodás, tervezés támogatása</a:t>
            </a:r>
          </a:p>
          <a:p>
            <a:pPr lvl="1"/>
            <a:r>
              <a:rPr lang="hu-HU" dirty="0" smtClean="0"/>
              <a:t>hasonlóak a szempontok</a:t>
            </a:r>
          </a:p>
          <a:p>
            <a:pPr lvl="1"/>
            <a:r>
              <a:rPr lang="hu-HU" dirty="0" smtClean="0"/>
              <a:t>„kommunikáció magunkkal”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e_ftsrg_hun_micskeiz_new_v6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bme_ftsrg_hun_micskeiz_new_v6</Template>
  <TotalTime>0</TotalTime>
  <Words>1264</Words>
  <Application>Microsoft Office PowerPoint</Application>
  <PresentationFormat>On-screen Show (4:3)</PresentationFormat>
  <Paragraphs>406</Paragraphs>
  <Slides>36</Slides>
  <Notes>34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bme_ftsrg_hun_micskeiz_new_v6</vt:lpstr>
      <vt:lpstr>Rendszermodellezés</vt:lpstr>
      <vt:lpstr>Tartalom</vt:lpstr>
      <vt:lpstr>Mi a modell?</vt:lpstr>
      <vt:lpstr>Birth house of John von Neumann </vt:lpstr>
      <vt:lpstr>Mi a modell?</vt:lpstr>
      <vt:lpstr>Mi NEM a modell?</vt:lpstr>
      <vt:lpstr>Mire használunk modelleket?</vt:lpstr>
      <vt:lpstr>Models in a design workflow</vt:lpstr>
      <vt:lpstr>Felhasználás – Dokumentáció</vt:lpstr>
      <vt:lpstr>Felhasználás - Analízis</vt:lpstr>
      <vt:lpstr>Felhasználás - Származtatás</vt:lpstr>
      <vt:lpstr>Felhasználás - Szimuláció</vt:lpstr>
      <vt:lpstr>Modellezési alapfogalmak</vt:lpstr>
      <vt:lpstr>Alapfogalmak – rendszer és külvilág</vt:lpstr>
      <vt:lpstr>Alapfogalmak – rendszer és külvilág</vt:lpstr>
      <vt:lpstr>Alapfogalmak - Finomítás</vt:lpstr>
      <vt:lpstr>Halmazfinomítás</vt:lpstr>
      <vt:lpstr>Alapfogalmak - Metamodellezés</vt:lpstr>
      <vt:lpstr>Alapfogalmak - Metamodellezés</vt:lpstr>
      <vt:lpstr>Osztályozási szempontok</vt:lpstr>
      <vt:lpstr>Osztályozás: felépítési vs. viselkedési</vt:lpstr>
      <vt:lpstr>Osztályozás: formális vs. informális</vt:lpstr>
      <vt:lpstr>Osztályozás: formális vs. informális</vt:lpstr>
      <vt:lpstr>Osztályozás: két további szempont</vt:lpstr>
      <vt:lpstr>Illusztráció – Felépítési modellek</vt:lpstr>
      <vt:lpstr>Illusztráció – Felépítési modellek</vt:lpstr>
      <vt:lpstr>Illusztráció – Felépítési modellek</vt:lpstr>
      <vt:lpstr>Illusztráció – Felépítési modellek</vt:lpstr>
      <vt:lpstr>Illusztráció – Felépítési modellek</vt:lpstr>
      <vt:lpstr>Illusztráció – Felépítési modellek</vt:lpstr>
      <vt:lpstr>Illusztráció – Felépítési modellek</vt:lpstr>
      <vt:lpstr>Illusztráció – Viselkedési modellek</vt:lpstr>
      <vt:lpstr>Illusztráció – Viselkedési formalizmusok</vt:lpstr>
      <vt:lpstr>Illusztráció – Viselkedési formalizmusok</vt:lpstr>
      <vt:lpstr>Illusztráció – Viselkedési formalizmusok</vt:lpstr>
      <vt:lpstr>Modellezés a tárgyban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2009-02-12T09:01:42Z</dcterms:created>
  <dcterms:modified xsi:type="dcterms:W3CDTF">2012-02-09T21:29:23Z</dcterms:modified>
</cp:coreProperties>
</file>